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2060"/>
    <a:srgbClr val="9DC3E6"/>
    <a:srgbClr val="DEEBF7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2203" y="-5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5" name="グループ化 834"/>
          <p:cNvGrpSpPr>
            <a:grpSpLocks noChangeAspect="1"/>
          </p:cNvGrpSpPr>
          <p:nvPr/>
        </p:nvGrpSpPr>
        <p:grpSpPr>
          <a:xfrm>
            <a:off x="5943110" y="452592"/>
            <a:ext cx="1770480" cy="1972155"/>
            <a:chOff x="6678459" y="-934083"/>
            <a:chExt cx="2213100" cy="2465194"/>
          </a:xfrm>
        </p:grpSpPr>
        <p:grpSp>
          <p:nvGrpSpPr>
            <p:cNvPr id="836" name="グループ化 835"/>
            <p:cNvGrpSpPr/>
            <p:nvPr/>
          </p:nvGrpSpPr>
          <p:grpSpPr>
            <a:xfrm>
              <a:off x="7325271" y="-934083"/>
              <a:ext cx="901378" cy="1908048"/>
              <a:chOff x="8985448" y="798136"/>
              <a:chExt cx="901378" cy="1908048"/>
            </a:xfrm>
          </p:grpSpPr>
          <p:grpSp>
            <p:nvGrpSpPr>
              <p:cNvPr id="864" name="グループ化 863"/>
              <p:cNvGrpSpPr/>
              <p:nvPr/>
            </p:nvGrpSpPr>
            <p:grpSpPr>
              <a:xfrm>
                <a:off x="9019738" y="1392871"/>
                <a:ext cx="775260" cy="1313313"/>
                <a:chOff x="9019738" y="1392871"/>
                <a:chExt cx="775260" cy="1313313"/>
              </a:xfrm>
            </p:grpSpPr>
            <p:sp>
              <p:nvSpPr>
                <p:cNvPr id="872" name="円/楕円 871"/>
                <p:cNvSpPr/>
                <p:nvPr/>
              </p:nvSpPr>
              <p:spPr>
                <a:xfrm>
                  <a:off x="9109079" y="1530327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3" name="円/楕円 689"/>
                <p:cNvSpPr/>
                <p:nvPr/>
              </p:nvSpPr>
              <p:spPr>
                <a:xfrm rot="20700000">
                  <a:off x="9048397" y="172603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4" name="円/楕円 690"/>
                <p:cNvSpPr/>
                <p:nvPr/>
              </p:nvSpPr>
              <p:spPr>
                <a:xfrm rot="900000" flipH="1">
                  <a:off x="9593065" y="172603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5" name="円/楕円 874"/>
                <p:cNvSpPr/>
                <p:nvPr/>
              </p:nvSpPr>
              <p:spPr>
                <a:xfrm>
                  <a:off x="9077441" y="1392871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6" name="月 875"/>
                <p:cNvSpPr/>
                <p:nvPr/>
              </p:nvSpPr>
              <p:spPr>
                <a:xfrm rot="900000" flipH="1">
                  <a:off x="9091998" y="172012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7" name="月 876"/>
                <p:cNvSpPr/>
                <p:nvPr/>
              </p:nvSpPr>
              <p:spPr>
                <a:xfrm rot="709480" flipH="1">
                  <a:off x="9128894" y="173001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8" name="月 877"/>
                <p:cNvSpPr/>
                <p:nvPr/>
              </p:nvSpPr>
              <p:spPr>
                <a:xfrm rot="462998" flipH="1">
                  <a:off x="9163304" y="173923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9" name="月 878"/>
                <p:cNvSpPr/>
                <p:nvPr/>
              </p:nvSpPr>
              <p:spPr>
                <a:xfrm rot="500641" flipH="1">
                  <a:off x="9203096" y="176577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0" name="月 879"/>
                <p:cNvSpPr/>
                <p:nvPr/>
              </p:nvSpPr>
              <p:spPr>
                <a:xfrm rot="310121" flipH="1">
                  <a:off x="9240889" y="177131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1" name="月 880"/>
                <p:cNvSpPr/>
                <p:nvPr/>
              </p:nvSpPr>
              <p:spPr>
                <a:xfrm rot="63639" flipH="1">
                  <a:off x="9276136" y="1776484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2" name="月 881"/>
                <p:cNvSpPr/>
                <p:nvPr/>
              </p:nvSpPr>
              <p:spPr>
                <a:xfrm rot="20700000">
                  <a:off x="9597577" y="172012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3" name="月 882"/>
                <p:cNvSpPr/>
                <p:nvPr/>
              </p:nvSpPr>
              <p:spPr>
                <a:xfrm rot="20890520">
                  <a:off x="9560681" y="173001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4" name="月 883"/>
                <p:cNvSpPr/>
                <p:nvPr/>
              </p:nvSpPr>
              <p:spPr>
                <a:xfrm rot="21137002">
                  <a:off x="9526271" y="173923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5" name="月 884"/>
                <p:cNvSpPr/>
                <p:nvPr/>
              </p:nvSpPr>
              <p:spPr>
                <a:xfrm rot="21099359">
                  <a:off x="9486479" y="176577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6" name="月 885"/>
                <p:cNvSpPr/>
                <p:nvPr/>
              </p:nvSpPr>
              <p:spPr>
                <a:xfrm rot="21289879">
                  <a:off x="9448686" y="177131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7" name="月 886"/>
                <p:cNvSpPr/>
                <p:nvPr/>
              </p:nvSpPr>
              <p:spPr>
                <a:xfrm rot="21536361">
                  <a:off x="9413439" y="1776484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8" name="片側の 2 つの角を丸めた四角形 887"/>
                <p:cNvSpPr/>
                <p:nvPr/>
              </p:nvSpPr>
              <p:spPr>
                <a:xfrm rot="10800000">
                  <a:off x="9338207" y="2009709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9" name="円/楕円 691"/>
                <p:cNvSpPr/>
                <p:nvPr/>
              </p:nvSpPr>
              <p:spPr>
                <a:xfrm>
                  <a:off x="9118676" y="1472469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0" name="円/楕円 632"/>
                <p:cNvSpPr/>
                <p:nvPr/>
              </p:nvSpPr>
              <p:spPr>
                <a:xfrm>
                  <a:off x="9363824" y="1924956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1" name="片側の 2 つの角を丸めた四角形 890"/>
                <p:cNvSpPr/>
                <p:nvPr/>
              </p:nvSpPr>
              <p:spPr>
                <a:xfrm>
                  <a:off x="9127642" y="2163740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2" name="フリーフォーム 891"/>
                <p:cNvSpPr/>
                <p:nvPr/>
              </p:nvSpPr>
              <p:spPr>
                <a:xfrm>
                  <a:off x="9106676" y="2179981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3" name="直角三角形 892"/>
                <p:cNvSpPr/>
                <p:nvPr/>
              </p:nvSpPr>
              <p:spPr>
                <a:xfrm rot="5400000">
                  <a:off x="9243470" y="2171237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4" name="直角三角形 893"/>
                <p:cNvSpPr/>
                <p:nvPr/>
              </p:nvSpPr>
              <p:spPr>
                <a:xfrm rot="16200000" flipH="1">
                  <a:off x="9408207" y="2171237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5" name="円/楕円 894"/>
                <p:cNvSpPr/>
                <p:nvPr/>
              </p:nvSpPr>
              <p:spPr>
                <a:xfrm>
                  <a:off x="9188635" y="1697475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6" name="フリーフォーム 895"/>
                <p:cNvSpPr/>
                <p:nvPr/>
              </p:nvSpPr>
              <p:spPr>
                <a:xfrm>
                  <a:off x="9193309" y="1682962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97" name="グループ化 896"/>
                <p:cNvGrpSpPr/>
                <p:nvPr/>
              </p:nvGrpSpPr>
              <p:grpSpPr>
                <a:xfrm>
                  <a:off x="9209396" y="1718706"/>
                  <a:ext cx="94621" cy="97363"/>
                  <a:chOff x="9209396" y="3433490"/>
                  <a:chExt cx="94621" cy="97363"/>
                </a:xfrm>
              </p:grpSpPr>
              <p:sp>
                <p:nvSpPr>
                  <p:cNvPr id="915" name="円/楕円 914"/>
                  <p:cNvSpPr/>
                  <p:nvPr/>
                </p:nvSpPr>
                <p:spPr>
                  <a:xfrm>
                    <a:off x="9209396" y="3433490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6" name="円/楕円 915"/>
                  <p:cNvSpPr/>
                  <p:nvPr/>
                </p:nvSpPr>
                <p:spPr>
                  <a:xfrm>
                    <a:off x="9225549" y="3447702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7" name="円/楕円 916"/>
                  <p:cNvSpPr/>
                  <p:nvPr/>
                </p:nvSpPr>
                <p:spPr>
                  <a:xfrm>
                    <a:off x="9233903" y="3440233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8" name="円/楕円 917"/>
                  <p:cNvSpPr/>
                  <p:nvPr/>
                </p:nvSpPr>
                <p:spPr>
                  <a:xfrm flipV="1">
                    <a:off x="9224248" y="3483782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98" name="円/楕円 897"/>
                <p:cNvSpPr/>
                <p:nvPr/>
              </p:nvSpPr>
              <p:spPr>
                <a:xfrm flipH="1">
                  <a:off x="9483326" y="1697475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9" name="フリーフォーム 898"/>
                <p:cNvSpPr/>
                <p:nvPr/>
              </p:nvSpPr>
              <p:spPr>
                <a:xfrm flipH="1">
                  <a:off x="9487999" y="1682962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00" name="グループ化 899"/>
                <p:cNvGrpSpPr/>
                <p:nvPr/>
              </p:nvGrpSpPr>
              <p:grpSpPr>
                <a:xfrm>
                  <a:off x="9504086" y="1718706"/>
                  <a:ext cx="94621" cy="97363"/>
                  <a:chOff x="9504086" y="3433490"/>
                  <a:chExt cx="94621" cy="97363"/>
                </a:xfrm>
              </p:grpSpPr>
              <p:sp>
                <p:nvSpPr>
                  <p:cNvPr id="911" name="円/楕円 910"/>
                  <p:cNvSpPr/>
                  <p:nvPr/>
                </p:nvSpPr>
                <p:spPr>
                  <a:xfrm flipH="1">
                    <a:off x="9504086" y="3433490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2" name="円/楕円 911"/>
                  <p:cNvSpPr/>
                  <p:nvPr/>
                </p:nvSpPr>
                <p:spPr>
                  <a:xfrm flipH="1">
                    <a:off x="9520239" y="3447702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3" name="円/楕円 912"/>
                  <p:cNvSpPr/>
                  <p:nvPr/>
                </p:nvSpPr>
                <p:spPr>
                  <a:xfrm flipH="1">
                    <a:off x="9529894" y="3440233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4" name="円/楕円 913"/>
                  <p:cNvSpPr/>
                  <p:nvPr/>
                </p:nvSpPr>
                <p:spPr>
                  <a:xfrm flipH="1" flipV="1">
                    <a:off x="9555282" y="3483782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01" name="月 316"/>
                <p:cNvSpPr/>
                <p:nvPr/>
              </p:nvSpPr>
              <p:spPr>
                <a:xfrm rot="16200000" flipV="1">
                  <a:off x="9226772" y="1581499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2" name="月 316"/>
                <p:cNvSpPr/>
                <p:nvPr/>
              </p:nvSpPr>
              <p:spPr>
                <a:xfrm rot="16200000" flipV="1">
                  <a:off x="9533953" y="1581499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3" name="円/楕円 4"/>
                <p:cNvSpPr/>
                <p:nvPr/>
              </p:nvSpPr>
              <p:spPr>
                <a:xfrm rot="10800000">
                  <a:off x="9334093" y="2002827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04" name="グループ化 903"/>
                <p:cNvGrpSpPr/>
                <p:nvPr/>
              </p:nvGrpSpPr>
              <p:grpSpPr>
                <a:xfrm>
                  <a:off x="9019738" y="2310984"/>
                  <a:ext cx="775260" cy="374881"/>
                  <a:chOff x="150756" y="2504979"/>
                  <a:chExt cx="783361" cy="384793"/>
                </a:xfrm>
              </p:grpSpPr>
              <p:sp>
                <p:nvSpPr>
                  <p:cNvPr id="905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6" name="台形 905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7" name="フリーフォーム 906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8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9" name="台形 908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0" name="フリーフォーム 909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65" name="グループ化 864"/>
              <p:cNvGrpSpPr/>
              <p:nvPr/>
            </p:nvGrpSpPr>
            <p:grpSpPr>
              <a:xfrm>
                <a:off x="8985448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866" name="グループ化 865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868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9" name="円/楕円 868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0" name="円/楕円 869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1" name="円/楕円 870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67" name="フリーフォーム 866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37" name="グループ化 836"/>
            <p:cNvGrpSpPr/>
            <p:nvPr/>
          </p:nvGrpSpPr>
          <p:grpSpPr>
            <a:xfrm>
              <a:off x="6678459" y="-96023"/>
              <a:ext cx="2213100" cy="1627134"/>
              <a:chOff x="3443669" y="835299"/>
              <a:chExt cx="3185731" cy="2342241"/>
            </a:xfrm>
          </p:grpSpPr>
          <p:sp>
            <p:nvSpPr>
              <p:cNvPr id="838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9" name="正方形/長方形 838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0" name="正方形/長方形 839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1" name="グループ化 840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852" name="グループ化 851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862" name="片側の 2 つの角を丸めた四角形 86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3" name="片側の 2 つの角を丸めた四角形 86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53" name="グループ化 852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858" name="円/楕円 857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59" name="グループ化 858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860" name="片側の 2 つの角を丸めた四角形 859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1" name="片側の 2 つの角を丸めた四角形 860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854" name="グループ化 853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856" name="片側の 2 つの角を丸めた四角形 855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7" name="片側の 2 つの角を丸めた四角形 856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55" name="台形 854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2" name="正方形/長方形 841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3" name="正方形/長方形 842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4" name="正方形/長方形 843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5" name="正方形/長方形 844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6" name="正方形/長方形 845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7" name="正方形/長方形 846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8" name="正方形/長方形 847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9" name="正方形/長方形 848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0" name="正方形/長方形 849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1" name="正方形/長方形 850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19" name="グループ化 918"/>
          <p:cNvGrpSpPr>
            <a:grpSpLocks noChangeAspect="1"/>
          </p:cNvGrpSpPr>
          <p:nvPr/>
        </p:nvGrpSpPr>
        <p:grpSpPr>
          <a:xfrm>
            <a:off x="310147" y="452592"/>
            <a:ext cx="1873217" cy="1972155"/>
            <a:chOff x="-1182988" y="-934083"/>
            <a:chExt cx="2341521" cy="2465194"/>
          </a:xfrm>
        </p:grpSpPr>
        <p:grpSp>
          <p:nvGrpSpPr>
            <p:cNvPr id="920" name="グループ化 919"/>
            <p:cNvGrpSpPr/>
            <p:nvPr/>
          </p:nvGrpSpPr>
          <p:grpSpPr>
            <a:xfrm>
              <a:off x="-493577" y="-934083"/>
              <a:ext cx="901378" cy="1908048"/>
              <a:chOff x="6105128" y="798136"/>
              <a:chExt cx="901378" cy="1908048"/>
            </a:xfrm>
          </p:grpSpPr>
          <p:grpSp>
            <p:nvGrpSpPr>
              <p:cNvPr id="941" name="グループ化 940"/>
              <p:cNvGrpSpPr/>
              <p:nvPr/>
            </p:nvGrpSpPr>
            <p:grpSpPr>
              <a:xfrm>
                <a:off x="6125321" y="1408389"/>
                <a:ext cx="775260" cy="1297795"/>
                <a:chOff x="6125321" y="1408389"/>
                <a:chExt cx="775260" cy="1297795"/>
              </a:xfrm>
            </p:grpSpPr>
            <p:sp>
              <p:nvSpPr>
                <p:cNvPr id="949" name="円/楕円 539"/>
                <p:cNvSpPr/>
                <p:nvPr/>
              </p:nvSpPr>
              <p:spPr>
                <a:xfrm>
                  <a:off x="6202834" y="1589349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0" name="円/楕円 540"/>
                <p:cNvSpPr/>
                <p:nvPr/>
              </p:nvSpPr>
              <p:spPr>
                <a:xfrm>
                  <a:off x="6336754" y="1576590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1" name="フリーフォーム 950"/>
                <p:cNvSpPr/>
                <p:nvPr/>
              </p:nvSpPr>
              <p:spPr>
                <a:xfrm>
                  <a:off x="6179548" y="1408389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2" name="片側の 2 つの角を丸めた四角形 951"/>
                <p:cNvSpPr/>
                <p:nvPr/>
              </p:nvSpPr>
              <p:spPr>
                <a:xfrm rot="10800000">
                  <a:off x="6439886" y="2009709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3" name="円/楕円 544"/>
                <p:cNvSpPr/>
                <p:nvPr/>
              </p:nvSpPr>
              <p:spPr>
                <a:xfrm rot="20700000">
                  <a:off x="6150075" y="172603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4" name="円/楕円 545"/>
                <p:cNvSpPr/>
                <p:nvPr/>
              </p:nvSpPr>
              <p:spPr>
                <a:xfrm rot="900000" flipH="1">
                  <a:off x="6694743" y="172603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5" name="円/楕円 546"/>
                <p:cNvSpPr/>
                <p:nvPr/>
              </p:nvSpPr>
              <p:spPr>
                <a:xfrm>
                  <a:off x="6233569" y="1485350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6" name="月 955"/>
                <p:cNvSpPr/>
                <p:nvPr/>
              </p:nvSpPr>
              <p:spPr>
                <a:xfrm>
                  <a:off x="6215740" y="1554424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7" name="月 956"/>
                <p:cNvSpPr/>
                <p:nvPr/>
              </p:nvSpPr>
              <p:spPr>
                <a:xfrm flipH="1">
                  <a:off x="6724504" y="1554424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8" name="月 957"/>
                <p:cNvSpPr/>
                <p:nvPr/>
              </p:nvSpPr>
              <p:spPr>
                <a:xfrm rot="1800000">
                  <a:off x="6224597" y="1425715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9" name="月 958"/>
                <p:cNvSpPr/>
                <p:nvPr/>
              </p:nvSpPr>
              <p:spPr>
                <a:xfrm rot="19800000" flipH="1">
                  <a:off x="6668840" y="1425715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0" name="月 959"/>
                <p:cNvSpPr/>
                <p:nvPr/>
              </p:nvSpPr>
              <p:spPr>
                <a:xfrm rot="1800000">
                  <a:off x="6301626" y="1429460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1" name="月 960"/>
                <p:cNvSpPr/>
                <p:nvPr/>
              </p:nvSpPr>
              <p:spPr>
                <a:xfrm rot="19800000" flipH="1">
                  <a:off x="6613858" y="1429458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2" name="月 961"/>
                <p:cNvSpPr/>
                <p:nvPr/>
              </p:nvSpPr>
              <p:spPr>
                <a:xfrm rot="1800000">
                  <a:off x="6368834" y="1438468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3" name="月 962"/>
                <p:cNvSpPr/>
                <p:nvPr/>
              </p:nvSpPr>
              <p:spPr>
                <a:xfrm rot="19800000" flipH="1">
                  <a:off x="6565996" y="1438470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4" name="月 963"/>
                <p:cNvSpPr/>
                <p:nvPr/>
              </p:nvSpPr>
              <p:spPr>
                <a:xfrm rot="16200000" flipV="1">
                  <a:off x="6352922" y="1553759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5" name="円/楕円 609"/>
                <p:cNvSpPr/>
                <p:nvPr/>
              </p:nvSpPr>
              <p:spPr>
                <a:xfrm>
                  <a:off x="6308072" y="1726251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6" name="円/楕円 612"/>
                <p:cNvSpPr/>
                <p:nvPr/>
              </p:nvSpPr>
              <p:spPr>
                <a:xfrm>
                  <a:off x="6338059" y="1730751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7" name="円/楕円 616"/>
                <p:cNvSpPr/>
                <p:nvPr/>
              </p:nvSpPr>
              <p:spPr>
                <a:xfrm>
                  <a:off x="6359074" y="1749983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8" name="月 967"/>
                <p:cNvSpPr/>
                <p:nvPr/>
              </p:nvSpPr>
              <p:spPr>
                <a:xfrm rot="16200000" flipV="1">
                  <a:off x="6626766" y="1553759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9" name="円/楕円 619"/>
                <p:cNvSpPr/>
                <p:nvPr/>
              </p:nvSpPr>
              <p:spPr>
                <a:xfrm>
                  <a:off x="6581916" y="1726251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0" name="円/楕円 631"/>
                <p:cNvSpPr/>
                <p:nvPr/>
              </p:nvSpPr>
              <p:spPr>
                <a:xfrm>
                  <a:off x="6611903" y="1730751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1" name="円/楕円 641"/>
                <p:cNvSpPr/>
                <p:nvPr/>
              </p:nvSpPr>
              <p:spPr>
                <a:xfrm>
                  <a:off x="6632918" y="1749983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2" name="円/楕円 632"/>
                <p:cNvSpPr/>
                <p:nvPr/>
              </p:nvSpPr>
              <p:spPr>
                <a:xfrm>
                  <a:off x="6467592" y="1920550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3" name="片側の 2 つの角を丸めた四角形 972"/>
                <p:cNvSpPr/>
                <p:nvPr/>
              </p:nvSpPr>
              <p:spPr>
                <a:xfrm>
                  <a:off x="6230227" y="2163740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4" name="フリーフォーム 973"/>
                <p:cNvSpPr/>
                <p:nvPr/>
              </p:nvSpPr>
              <p:spPr>
                <a:xfrm>
                  <a:off x="6209261" y="2179981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5" name="直角三角形 974"/>
                <p:cNvSpPr/>
                <p:nvPr/>
              </p:nvSpPr>
              <p:spPr>
                <a:xfrm rot="5400000">
                  <a:off x="6346055" y="2171237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6" name="直角三角形 975"/>
                <p:cNvSpPr/>
                <p:nvPr/>
              </p:nvSpPr>
              <p:spPr>
                <a:xfrm rot="16200000" flipH="1">
                  <a:off x="6510792" y="2171237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7" name="円/楕円 4"/>
                <p:cNvSpPr/>
                <p:nvPr/>
              </p:nvSpPr>
              <p:spPr>
                <a:xfrm flipV="1">
                  <a:off x="6435771" y="2002827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8" name="グループ化 977"/>
                <p:cNvGrpSpPr/>
                <p:nvPr/>
              </p:nvGrpSpPr>
              <p:grpSpPr>
                <a:xfrm>
                  <a:off x="6125321" y="2310984"/>
                  <a:ext cx="775260" cy="374881"/>
                  <a:chOff x="150756" y="2504979"/>
                  <a:chExt cx="783361" cy="384793"/>
                </a:xfrm>
              </p:grpSpPr>
              <p:sp>
                <p:nvSpPr>
                  <p:cNvPr id="981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2" name="台形 981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3" name="フリーフォーム 982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4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5" name="台形 984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6" name="フリーフォーム 985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9" name="月 978"/>
                <p:cNvSpPr/>
                <p:nvPr/>
              </p:nvSpPr>
              <p:spPr>
                <a:xfrm rot="5400000">
                  <a:off x="6357750" y="1670811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0" name="月 979"/>
                <p:cNvSpPr/>
                <p:nvPr/>
              </p:nvSpPr>
              <p:spPr>
                <a:xfrm rot="5400000">
                  <a:off x="6631594" y="1670811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42" name="グループ化 941"/>
              <p:cNvGrpSpPr/>
              <p:nvPr/>
            </p:nvGrpSpPr>
            <p:grpSpPr>
              <a:xfrm>
                <a:off x="6105128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943" name="グループ化 942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945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6" name="円/楕円 945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7" name="円/楕円 946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8" name="円/楕円 947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4" name="フリーフォーム 943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21" name="グループ化 920"/>
            <p:cNvGrpSpPr/>
            <p:nvPr/>
          </p:nvGrpSpPr>
          <p:grpSpPr>
            <a:xfrm>
              <a:off x="-1182988" y="428069"/>
              <a:ext cx="2341521" cy="1103042"/>
              <a:chOff x="32929" y="1589724"/>
              <a:chExt cx="3370590" cy="1587816"/>
            </a:xfrm>
          </p:grpSpPr>
          <p:sp>
            <p:nvSpPr>
              <p:cNvPr id="922" name="正方形/長方形 921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3" name="正方形/長方形 922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4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5" name="正方形/長方形 924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6" name="正方形/長方形 925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7" name="正方形/長方形 926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8" name="正方形/長方形 927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9" name="正方形/長方形 928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0" name="正方形/長方形 929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1" name="正方形/長方形 930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32" name="グループ化 931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935" name="1 つの角を丸めた四角形 934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6" name="1 つの角を丸めた四角形 935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7" name="五角形 936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8" name="五角形 937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9" name="台形 938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0" name="台形 939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33" name="正方形/長方形 932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4" name="正方形/長方形 933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87" name="グループ化 986"/>
          <p:cNvGrpSpPr>
            <a:grpSpLocks noChangeAspect="1"/>
          </p:cNvGrpSpPr>
          <p:nvPr/>
        </p:nvGrpSpPr>
        <p:grpSpPr>
          <a:xfrm>
            <a:off x="2199864" y="452592"/>
            <a:ext cx="1754282" cy="1972155"/>
            <a:chOff x="1483608" y="-934083"/>
            <a:chExt cx="2192852" cy="2465194"/>
          </a:xfrm>
        </p:grpSpPr>
        <p:grpSp>
          <p:nvGrpSpPr>
            <p:cNvPr id="988" name="グループ化 987"/>
            <p:cNvGrpSpPr/>
            <p:nvPr/>
          </p:nvGrpSpPr>
          <p:grpSpPr>
            <a:xfrm>
              <a:off x="2129345" y="-934083"/>
              <a:ext cx="901378" cy="1908048"/>
              <a:chOff x="7041232" y="798136"/>
              <a:chExt cx="901378" cy="1908048"/>
            </a:xfrm>
          </p:grpSpPr>
          <p:grpSp>
            <p:nvGrpSpPr>
              <p:cNvPr id="999" name="グループ化 998"/>
              <p:cNvGrpSpPr/>
              <p:nvPr/>
            </p:nvGrpSpPr>
            <p:grpSpPr>
              <a:xfrm>
                <a:off x="7095614" y="1388390"/>
                <a:ext cx="775260" cy="1317794"/>
                <a:chOff x="7095614" y="1388390"/>
                <a:chExt cx="775260" cy="1317794"/>
              </a:xfrm>
            </p:grpSpPr>
            <p:sp>
              <p:nvSpPr>
                <p:cNvPr id="1007" name="フローチャート: 論理積ゲート 213"/>
                <p:cNvSpPr/>
                <p:nvPr/>
              </p:nvSpPr>
              <p:spPr>
                <a:xfrm rot="16200000">
                  <a:off x="7139222" y="1388390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8" name="片側の 2 つの角を丸めた四角形 1007"/>
                <p:cNvSpPr/>
                <p:nvPr/>
              </p:nvSpPr>
              <p:spPr>
                <a:xfrm rot="10800000">
                  <a:off x="7412342" y="2009709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9" name="円/楕円 689"/>
                <p:cNvSpPr/>
                <p:nvPr/>
              </p:nvSpPr>
              <p:spPr>
                <a:xfrm rot="20700000">
                  <a:off x="7122532" y="172603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0" name="円/楕円 690"/>
                <p:cNvSpPr/>
                <p:nvPr/>
              </p:nvSpPr>
              <p:spPr>
                <a:xfrm rot="900000" flipH="1">
                  <a:off x="7667200" y="172603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1" name="円/楕円 691"/>
                <p:cNvSpPr/>
                <p:nvPr/>
              </p:nvSpPr>
              <p:spPr>
                <a:xfrm>
                  <a:off x="7192811" y="1472469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2" name="月 1011"/>
                <p:cNvSpPr/>
                <p:nvPr/>
              </p:nvSpPr>
              <p:spPr>
                <a:xfrm rot="16200000" flipV="1">
                  <a:off x="7305019" y="1536675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3" name="月 1012"/>
                <p:cNvSpPr/>
                <p:nvPr/>
              </p:nvSpPr>
              <p:spPr>
                <a:xfrm rot="16200000" flipV="1">
                  <a:off x="7595532" y="1536675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4" name="円/楕円 702"/>
                <p:cNvSpPr/>
                <p:nvPr/>
              </p:nvSpPr>
              <p:spPr>
                <a:xfrm>
                  <a:off x="7301731" y="167765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5" name="円/楕円 703"/>
                <p:cNvSpPr/>
                <p:nvPr/>
              </p:nvSpPr>
              <p:spPr>
                <a:xfrm>
                  <a:off x="7582718" y="167765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6" name="円/楕円 632"/>
                <p:cNvSpPr/>
                <p:nvPr/>
              </p:nvSpPr>
              <p:spPr>
                <a:xfrm>
                  <a:off x="7437959" y="1909214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7" name="片側の 2 つの角を丸めた四角形 1016"/>
                <p:cNvSpPr/>
                <p:nvPr/>
              </p:nvSpPr>
              <p:spPr>
                <a:xfrm>
                  <a:off x="7201777" y="2163740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8" name="フリーフォーム 1017"/>
                <p:cNvSpPr/>
                <p:nvPr/>
              </p:nvSpPr>
              <p:spPr>
                <a:xfrm>
                  <a:off x="7180811" y="2179981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9" name="直角三角形 1018"/>
                <p:cNvSpPr/>
                <p:nvPr/>
              </p:nvSpPr>
              <p:spPr>
                <a:xfrm rot="5400000">
                  <a:off x="7317605" y="2171237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0" name="直角三角形 1019"/>
                <p:cNvSpPr/>
                <p:nvPr/>
              </p:nvSpPr>
              <p:spPr>
                <a:xfrm rot="16200000" flipH="1">
                  <a:off x="7482342" y="2171237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1" name="円/楕円 4"/>
                <p:cNvSpPr/>
                <p:nvPr/>
              </p:nvSpPr>
              <p:spPr>
                <a:xfrm flipV="1">
                  <a:off x="7406323" y="2002827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22" name="グループ化 1021"/>
                <p:cNvGrpSpPr/>
                <p:nvPr/>
              </p:nvGrpSpPr>
              <p:grpSpPr>
                <a:xfrm>
                  <a:off x="7095614" y="2310984"/>
                  <a:ext cx="775260" cy="374881"/>
                  <a:chOff x="150756" y="2504979"/>
                  <a:chExt cx="783361" cy="384793"/>
                </a:xfrm>
              </p:grpSpPr>
              <p:sp>
                <p:nvSpPr>
                  <p:cNvPr id="1023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4" name="台形 1023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5" name="フリーフォーム 1024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6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7" name="台形 1026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8" name="フリーフォーム 1027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00" name="グループ化 999"/>
              <p:cNvGrpSpPr/>
              <p:nvPr/>
            </p:nvGrpSpPr>
            <p:grpSpPr>
              <a:xfrm>
                <a:off x="7041232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1001" name="グループ化 1000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1003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4" name="円/楕円 1003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5" name="円/楕円 1004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6" name="円/楕円 1005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2" name="フリーフォーム 1001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89" name="グループ化 988"/>
            <p:cNvGrpSpPr/>
            <p:nvPr/>
          </p:nvGrpSpPr>
          <p:grpSpPr>
            <a:xfrm>
              <a:off x="1483608" y="736575"/>
              <a:ext cx="2192852" cy="794536"/>
              <a:chOff x="2342710" y="5764872"/>
              <a:chExt cx="1557797" cy="564437"/>
            </a:xfrm>
          </p:grpSpPr>
          <p:sp>
            <p:nvSpPr>
              <p:cNvPr id="990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1" name="正方形/長方形 990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2" name="正方形/長方形 991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3" name="正方形/長方形 992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4" name="正方形/長方形 993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95" name="グループ化 994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997" name="ドーナツ 996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8" name="台形 997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96" name="正方形/長方形 995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29" name="グループ化 1028"/>
          <p:cNvGrpSpPr>
            <a:grpSpLocks noChangeAspect="1"/>
          </p:cNvGrpSpPr>
          <p:nvPr/>
        </p:nvGrpSpPr>
        <p:grpSpPr>
          <a:xfrm>
            <a:off x="4056284" y="452592"/>
            <a:ext cx="1754283" cy="1972155"/>
            <a:chOff x="4048514" y="-934083"/>
            <a:chExt cx="2192854" cy="2465194"/>
          </a:xfrm>
        </p:grpSpPr>
        <p:grpSp>
          <p:nvGrpSpPr>
            <p:cNvPr id="1030" name="グループ化 1029"/>
            <p:cNvGrpSpPr/>
            <p:nvPr/>
          </p:nvGrpSpPr>
          <p:grpSpPr>
            <a:xfrm>
              <a:off x="4640606" y="-934083"/>
              <a:ext cx="901378" cy="1908048"/>
              <a:chOff x="7977336" y="798136"/>
              <a:chExt cx="901378" cy="1908048"/>
            </a:xfrm>
          </p:grpSpPr>
          <p:grpSp>
            <p:nvGrpSpPr>
              <p:cNvPr id="1054" name="グループ化 1053"/>
              <p:cNvGrpSpPr/>
              <p:nvPr/>
            </p:nvGrpSpPr>
            <p:grpSpPr>
              <a:xfrm>
                <a:off x="8055059" y="1380385"/>
                <a:ext cx="775260" cy="1325799"/>
                <a:chOff x="8055059" y="1380385"/>
                <a:chExt cx="775260" cy="1325799"/>
              </a:xfrm>
            </p:grpSpPr>
            <p:sp>
              <p:nvSpPr>
                <p:cNvPr id="1062" name="フリーフォーム 1061"/>
                <p:cNvSpPr/>
                <p:nvPr/>
              </p:nvSpPr>
              <p:spPr>
                <a:xfrm>
                  <a:off x="8078541" y="1380385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3" name="片側の 2 つの角を丸めた四角形 1062"/>
                <p:cNvSpPr/>
                <p:nvPr/>
              </p:nvSpPr>
              <p:spPr>
                <a:xfrm rot="10800000">
                  <a:off x="8370285" y="2009709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4" name="円/楕円 238"/>
                <p:cNvSpPr/>
                <p:nvPr/>
              </p:nvSpPr>
              <p:spPr>
                <a:xfrm>
                  <a:off x="8150754" y="1616838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5" name="フリーフォーム 1064"/>
                <p:cNvSpPr/>
                <p:nvPr/>
              </p:nvSpPr>
              <p:spPr>
                <a:xfrm>
                  <a:off x="8155267" y="1564794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6" name="角丸四角形 1065"/>
                <p:cNvSpPr/>
                <p:nvPr/>
              </p:nvSpPr>
              <p:spPr>
                <a:xfrm>
                  <a:off x="8220739" y="1707049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7" name="円/楕円 727"/>
                <p:cNvSpPr/>
                <p:nvPr/>
              </p:nvSpPr>
              <p:spPr>
                <a:xfrm>
                  <a:off x="8242715" y="1717382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8" name="角丸四角形 1067"/>
                <p:cNvSpPr/>
                <p:nvPr/>
              </p:nvSpPr>
              <p:spPr>
                <a:xfrm>
                  <a:off x="8558877" y="1707049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9" name="円/楕円 729"/>
                <p:cNvSpPr/>
                <p:nvPr/>
              </p:nvSpPr>
              <p:spPr>
                <a:xfrm>
                  <a:off x="8580853" y="1717382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0" name="月 1069"/>
                <p:cNvSpPr/>
                <p:nvPr/>
              </p:nvSpPr>
              <p:spPr>
                <a:xfrm rot="16200000">
                  <a:off x="8430434" y="1902429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1" name="片側の 2 つの角を丸めた四角形 1070"/>
                <p:cNvSpPr/>
                <p:nvPr/>
              </p:nvSpPr>
              <p:spPr>
                <a:xfrm>
                  <a:off x="8160627" y="2163740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2" name="フリーフォーム 1071"/>
                <p:cNvSpPr/>
                <p:nvPr/>
              </p:nvSpPr>
              <p:spPr>
                <a:xfrm>
                  <a:off x="8139661" y="2179981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3" name="直角三角形 1072"/>
                <p:cNvSpPr/>
                <p:nvPr/>
              </p:nvSpPr>
              <p:spPr>
                <a:xfrm rot="5400000">
                  <a:off x="8276455" y="2171237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4" name="直角三角形 1073"/>
                <p:cNvSpPr/>
                <p:nvPr/>
              </p:nvSpPr>
              <p:spPr>
                <a:xfrm rot="16200000" flipH="1">
                  <a:off x="8441192" y="2171237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5" name="円/楕円 4"/>
                <p:cNvSpPr/>
                <p:nvPr/>
              </p:nvSpPr>
              <p:spPr>
                <a:xfrm rot="10800000">
                  <a:off x="8360237" y="2002827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76" name="グループ化 1075"/>
                <p:cNvGrpSpPr/>
                <p:nvPr/>
              </p:nvGrpSpPr>
              <p:grpSpPr>
                <a:xfrm>
                  <a:off x="8055059" y="2310984"/>
                  <a:ext cx="775260" cy="374881"/>
                  <a:chOff x="150756" y="2504979"/>
                  <a:chExt cx="783361" cy="384793"/>
                </a:xfrm>
              </p:grpSpPr>
              <p:sp>
                <p:nvSpPr>
                  <p:cNvPr id="1077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8" name="台形 1077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9" name="フリーフォーム 1078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0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1" name="台形 1080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2" name="フリーフォーム 1081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55" name="グループ化 1054"/>
              <p:cNvGrpSpPr/>
              <p:nvPr/>
            </p:nvGrpSpPr>
            <p:grpSpPr>
              <a:xfrm>
                <a:off x="7977336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1056" name="グループ化 1055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1058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9" name="円/楕円 1058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0" name="円/楕円 1059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1" name="円/楕円 1060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57" name="フリーフォーム 1056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31" name="グループ化 1030"/>
            <p:cNvGrpSpPr/>
            <p:nvPr/>
          </p:nvGrpSpPr>
          <p:grpSpPr>
            <a:xfrm>
              <a:off x="4048514" y="554049"/>
              <a:ext cx="2192854" cy="977062"/>
              <a:chOff x="3574414" y="4296557"/>
              <a:chExt cx="3156585" cy="1406469"/>
            </a:xfrm>
          </p:grpSpPr>
          <p:grpSp>
            <p:nvGrpSpPr>
              <p:cNvPr id="1032" name="グループ化 1031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1052" name="爆発 1 1051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3" name="爆発 1 1052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33" name="グループ化 1032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1050" name="爆発 1 1049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1" name="爆発 1 1050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34" name="グループ化 1033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1048" name="爆発 1 1047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9" name="爆発 1 1048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35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6" name="正方形/長方形 1035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7" name="正方形/長方形 1036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8" name="正方形/長方形 1037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9" name="正方形/長方形 1038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0" name="正方形/長方形 1039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41" name="グループ化 1040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1042" name="1 つの角を丸めた四角形 1041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3" name="1 つの角を丸めた四角形 1042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4" name="五角形 104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5" name="五角形 104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6" name="台形 104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7" name="台形 104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083" name="グループ化 1082"/>
          <p:cNvGrpSpPr>
            <a:grpSpLocks noChangeAspect="1"/>
          </p:cNvGrpSpPr>
          <p:nvPr/>
        </p:nvGrpSpPr>
        <p:grpSpPr>
          <a:xfrm>
            <a:off x="7810776" y="452592"/>
            <a:ext cx="1777739" cy="1972155"/>
            <a:chOff x="9358184" y="-934083"/>
            <a:chExt cx="2222174" cy="2465194"/>
          </a:xfrm>
        </p:grpSpPr>
        <p:grpSp>
          <p:nvGrpSpPr>
            <p:cNvPr id="1084" name="グループ化 1083"/>
            <p:cNvGrpSpPr/>
            <p:nvPr/>
          </p:nvGrpSpPr>
          <p:grpSpPr>
            <a:xfrm>
              <a:off x="10036263" y="-934083"/>
              <a:ext cx="901378" cy="1908048"/>
              <a:chOff x="9921552" y="798136"/>
              <a:chExt cx="901378" cy="1908048"/>
            </a:xfrm>
          </p:grpSpPr>
          <p:grpSp>
            <p:nvGrpSpPr>
              <p:cNvPr id="1098" name="グループ化 1097"/>
              <p:cNvGrpSpPr/>
              <p:nvPr/>
            </p:nvGrpSpPr>
            <p:grpSpPr>
              <a:xfrm>
                <a:off x="9982130" y="1380385"/>
                <a:ext cx="777403" cy="1325799"/>
                <a:chOff x="9982130" y="1380385"/>
                <a:chExt cx="777403" cy="1325799"/>
              </a:xfrm>
            </p:grpSpPr>
            <p:sp>
              <p:nvSpPr>
                <p:cNvPr id="1106" name="フリーフォーム 1105"/>
                <p:cNvSpPr/>
                <p:nvPr/>
              </p:nvSpPr>
              <p:spPr>
                <a:xfrm>
                  <a:off x="9982134" y="1380385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7" name="片側の 2 つの角を丸めた四角形 1106"/>
                <p:cNvSpPr/>
                <p:nvPr/>
              </p:nvSpPr>
              <p:spPr>
                <a:xfrm rot="10800000">
                  <a:off x="10296150" y="2009709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8" name="円/楕円 238"/>
                <p:cNvSpPr/>
                <p:nvPr/>
              </p:nvSpPr>
              <p:spPr>
                <a:xfrm>
                  <a:off x="10076619" y="1616838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9" name="月 1108"/>
                <p:cNvSpPr/>
                <p:nvPr/>
              </p:nvSpPr>
              <p:spPr>
                <a:xfrm rot="16200000">
                  <a:off x="10353442" y="1902429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0" name="片側の 2 つの角を丸めた四角形 1109"/>
                <p:cNvSpPr/>
                <p:nvPr/>
              </p:nvSpPr>
              <p:spPr>
                <a:xfrm>
                  <a:off x="10086492" y="2163740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1" name="フリーフォーム 1110"/>
                <p:cNvSpPr/>
                <p:nvPr/>
              </p:nvSpPr>
              <p:spPr>
                <a:xfrm>
                  <a:off x="10065526" y="2179981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2" name="直角三角形 1111"/>
                <p:cNvSpPr/>
                <p:nvPr/>
              </p:nvSpPr>
              <p:spPr>
                <a:xfrm rot="5400000">
                  <a:off x="10202320" y="2171237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3" name="直角三角形 1112"/>
                <p:cNvSpPr/>
                <p:nvPr/>
              </p:nvSpPr>
              <p:spPr>
                <a:xfrm rot="16200000" flipH="1">
                  <a:off x="10367057" y="2171237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4" name="ドーナツ 1113"/>
                <p:cNvSpPr/>
                <p:nvPr/>
              </p:nvSpPr>
              <p:spPr>
                <a:xfrm>
                  <a:off x="10102395" y="1695913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5" name="円/楕円 1114"/>
                <p:cNvSpPr/>
                <p:nvPr/>
              </p:nvSpPr>
              <p:spPr>
                <a:xfrm>
                  <a:off x="10204559" y="1736185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6" name="ドーナツ 1115"/>
                <p:cNvSpPr/>
                <p:nvPr/>
              </p:nvSpPr>
              <p:spPr>
                <a:xfrm>
                  <a:off x="10378620" y="1695913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7" name="円/楕円 1116"/>
                <p:cNvSpPr/>
                <p:nvPr/>
              </p:nvSpPr>
              <p:spPr>
                <a:xfrm>
                  <a:off x="10480784" y="1736185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18" name="グループ化 1117"/>
                <p:cNvGrpSpPr/>
                <p:nvPr/>
              </p:nvGrpSpPr>
              <p:grpSpPr>
                <a:xfrm>
                  <a:off x="10111015" y="1535365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136" name="月 1135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7" name="月 1136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8" name="月 1137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9" name="月 1138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0" name="月 1139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1" name="月 1140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19" name="グループ化 1118"/>
                <p:cNvGrpSpPr/>
                <p:nvPr/>
              </p:nvGrpSpPr>
              <p:grpSpPr>
                <a:xfrm>
                  <a:off x="10369356" y="1535365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130" name="月 1129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1" name="月 1130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2" name="月 1131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3" name="月 1132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4" name="月 1133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5" name="月 1134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20" name="月 1119"/>
                <p:cNvSpPr/>
                <p:nvPr/>
              </p:nvSpPr>
              <p:spPr>
                <a:xfrm rot="5400000">
                  <a:off x="10196004" y="1583812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1" name="月 1120"/>
                <p:cNvSpPr/>
                <p:nvPr/>
              </p:nvSpPr>
              <p:spPr>
                <a:xfrm rot="5400000">
                  <a:off x="10486517" y="1583812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2" name="円/楕円 4"/>
                <p:cNvSpPr/>
                <p:nvPr/>
              </p:nvSpPr>
              <p:spPr>
                <a:xfrm rot="10800000">
                  <a:off x="10292036" y="2002827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23" name="グループ化 1122"/>
                <p:cNvGrpSpPr/>
                <p:nvPr/>
              </p:nvGrpSpPr>
              <p:grpSpPr>
                <a:xfrm>
                  <a:off x="9982130" y="2310984"/>
                  <a:ext cx="775260" cy="374881"/>
                  <a:chOff x="150756" y="2504979"/>
                  <a:chExt cx="783361" cy="384793"/>
                </a:xfrm>
              </p:grpSpPr>
              <p:sp>
                <p:nvSpPr>
                  <p:cNvPr id="1124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5" name="台形 1124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6" name="フリーフォーム 1125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7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8" name="台形 1127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9" name="フリーフォーム 1128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99" name="グループ化 1098"/>
              <p:cNvGrpSpPr/>
              <p:nvPr/>
            </p:nvGrpSpPr>
            <p:grpSpPr>
              <a:xfrm>
                <a:off x="9921552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1100" name="グループ化 1099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1102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3" name="円/楕円 1102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4" name="円/楕円 1103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5" name="円/楕円 1104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01" name="フリーフォーム 1100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85" name="グループ化 1084"/>
            <p:cNvGrpSpPr/>
            <p:nvPr/>
          </p:nvGrpSpPr>
          <p:grpSpPr>
            <a:xfrm>
              <a:off x="9358184" y="578727"/>
              <a:ext cx="2222174" cy="952384"/>
              <a:chOff x="6825615" y="1806594"/>
              <a:chExt cx="3198792" cy="1370946"/>
            </a:xfrm>
          </p:grpSpPr>
          <p:sp>
            <p:nvSpPr>
              <p:cNvPr id="1086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7" name="正方形/長方形 1086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8" name="正方形/長方形 1087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9" name="片側の 2 つの角を丸めた四角形 1088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0" name="角丸四角形 1089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1" name="角丸四角形 1090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2" name="片側の 2 つの角を丸めた四角形 1091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3" name="角丸四角形 1092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4" name="角丸四角形 1093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95" name="グループ化 1094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096" name="ドーナツ 1095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7" name="台形 1096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42" name="グループ化 1141"/>
          <p:cNvGrpSpPr>
            <a:grpSpLocks noChangeAspect="1"/>
          </p:cNvGrpSpPr>
          <p:nvPr/>
        </p:nvGrpSpPr>
        <p:grpSpPr>
          <a:xfrm>
            <a:off x="5943110" y="2909751"/>
            <a:ext cx="1770480" cy="1480986"/>
            <a:chOff x="6678459" y="2070971"/>
            <a:chExt cx="2213100" cy="1851232"/>
          </a:xfrm>
        </p:grpSpPr>
        <p:grpSp>
          <p:nvGrpSpPr>
            <p:cNvPr id="1143" name="グループ化 1142"/>
            <p:cNvGrpSpPr/>
            <p:nvPr/>
          </p:nvGrpSpPr>
          <p:grpSpPr>
            <a:xfrm>
              <a:off x="7338420" y="2070971"/>
              <a:ext cx="821023" cy="1313313"/>
              <a:chOff x="9009755" y="4816698"/>
              <a:chExt cx="821023" cy="1313313"/>
            </a:xfrm>
          </p:grpSpPr>
          <p:grpSp>
            <p:nvGrpSpPr>
              <p:cNvPr id="1171" name="グループ化 1170"/>
              <p:cNvGrpSpPr/>
              <p:nvPr/>
            </p:nvGrpSpPr>
            <p:grpSpPr>
              <a:xfrm>
                <a:off x="9026381" y="4816698"/>
                <a:ext cx="741619" cy="1313313"/>
                <a:chOff x="9026381" y="4816698"/>
                <a:chExt cx="741619" cy="1313313"/>
              </a:xfrm>
            </p:grpSpPr>
            <p:sp>
              <p:nvSpPr>
                <p:cNvPr id="1180" name="円/楕円 1179"/>
                <p:cNvSpPr/>
                <p:nvPr/>
              </p:nvSpPr>
              <p:spPr>
                <a:xfrm>
                  <a:off x="9109079" y="4954154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1" name="円/楕円 689"/>
                <p:cNvSpPr/>
                <p:nvPr/>
              </p:nvSpPr>
              <p:spPr>
                <a:xfrm rot="20700000">
                  <a:off x="9048397" y="514986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2" name="円/楕円 690"/>
                <p:cNvSpPr/>
                <p:nvPr/>
              </p:nvSpPr>
              <p:spPr>
                <a:xfrm rot="900000" flipH="1">
                  <a:off x="9593065" y="514986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3" name="円/楕円 1182"/>
                <p:cNvSpPr/>
                <p:nvPr/>
              </p:nvSpPr>
              <p:spPr>
                <a:xfrm>
                  <a:off x="9077441" y="4816698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4" name="月 1183"/>
                <p:cNvSpPr/>
                <p:nvPr/>
              </p:nvSpPr>
              <p:spPr>
                <a:xfrm rot="900000" flipH="1">
                  <a:off x="9091998" y="5143954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5" name="月 1184"/>
                <p:cNvSpPr/>
                <p:nvPr/>
              </p:nvSpPr>
              <p:spPr>
                <a:xfrm rot="709480" flipH="1">
                  <a:off x="9128894" y="515384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6" name="月 1185"/>
                <p:cNvSpPr/>
                <p:nvPr/>
              </p:nvSpPr>
              <p:spPr>
                <a:xfrm rot="462998" flipH="1">
                  <a:off x="9163304" y="516305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7" name="月 1186"/>
                <p:cNvSpPr/>
                <p:nvPr/>
              </p:nvSpPr>
              <p:spPr>
                <a:xfrm rot="500641" flipH="1">
                  <a:off x="9203096" y="518959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8" name="月 1187"/>
                <p:cNvSpPr/>
                <p:nvPr/>
              </p:nvSpPr>
              <p:spPr>
                <a:xfrm rot="310121" flipH="1">
                  <a:off x="9240889" y="519514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9" name="月 1188"/>
                <p:cNvSpPr/>
                <p:nvPr/>
              </p:nvSpPr>
              <p:spPr>
                <a:xfrm rot="63639" flipH="1">
                  <a:off x="9276136" y="5200311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0" name="月 1189"/>
                <p:cNvSpPr/>
                <p:nvPr/>
              </p:nvSpPr>
              <p:spPr>
                <a:xfrm rot="20700000">
                  <a:off x="9597577" y="5143954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1" name="月 1190"/>
                <p:cNvSpPr/>
                <p:nvPr/>
              </p:nvSpPr>
              <p:spPr>
                <a:xfrm rot="20890520">
                  <a:off x="9560681" y="515384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2" name="月 1191"/>
                <p:cNvSpPr/>
                <p:nvPr/>
              </p:nvSpPr>
              <p:spPr>
                <a:xfrm rot="21137002">
                  <a:off x="9526271" y="516305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3" name="月 1192"/>
                <p:cNvSpPr/>
                <p:nvPr/>
              </p:nvSpPr>
              <p:spPr>
                <a:xfrm rot="21099359">
                  <a:off x="9486479" y="518959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4" name="月 1193"/>
                <p:cNvSpPr/>
                <p:nvPr/>
              </p:nvSpPr>
              <p:spPr>
                <a:xfrm rot="21289879">
                  <a:off x="9448686" y="519514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5" name="月 1194"/>
                <p:cNvSpPr/>
                <p:nvPr/>
              </p:nvSpPr>
              <p:spPr>
                <a:xfrm rot="21536361">
                  <a:off x="9413439" y="5200311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6" name="片側の 2 つの角を丸めた四角形 1195"/>
                <p:cNvSpPr/>
                <p:nvPr/>
              </p:nvSpPr>
              <p:spPr>
                <a:xfrm rot="10800000">
                  <a:off x="9338207" y="5433536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7" name="円/楕円 691"/>
                <p:cNvSpPr/>
                <p:nvPr/>
              </p:nvSpPr>
              <p:spPr>
                <a:xfrm>
                  <a:off x="9118676" y="4896296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8" name="円/楕円 632"/>
                <p:cNvSpPr/>
                <p:nvPr/>
              </p:nvSpPr>
              <p:spPr>
                <a:xfrm>
                  <a:off x="9363824" y="534878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9" name="片側の 2 つの角を丸めた四角形 1198"/>
                <p:cNvSpPr/>
                <p:nvPr/>
              </p:nvSpPr>
              <p:spPr>
                <a:xfrm>
                  <a:off x="9127642" y="5587567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0" name="フリーフォーム 1199"/>
                <p:cNvSpPr/>
                <p:nvPr/>
              </p:nvSpPr>
              <p:spPr>
                <a:xfrm>
                  <a:off x="9106676" y="5603808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1" name="直角三角形 1200"/>
                <p:cNvSpPr/>
                <p:nvPr/>
              </p:nvSpPr>
              <p:spPr>
                <a:xfrm rot="5400000">
                  <a:off x="9243470" y="5595064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2" name="直角三角形 1201"/>
                <p:cNvSpPr/>
                <p:nvPr/>
              </p:nvSpPr>
              <p:spPr>
                <a:xfrm rot="16200000" flipH="1">
                  <a:off x="9408207" y="5595064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3" name="円/楕円 1202"/>
                <p:cNvSpPr/>
                <p:nvPr/>
              </p:nvSpPr>
              <p:spPr>
                <a:xfrm>
                  <a:off x="9188635" y="5121302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4" name="フリーフォーム 1203"/>
                <p:cNvSpPr/>
                <p:nvPr/>
              </p:nvSpPr>
              <p:spPr>
                <a:xfrm>
                  <a:off x="9193309" y="5106789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05" name="グループ化 1204"/>
                <p:cNvGrpSpPr/>
                <p:nvPr/>
              </p:nvGrpSpPr>
              <p:grpSpPr>
                <a:xfrm>
                  <a:off x="9209396" y="5142533"/>
                  <a:ext cx="94621" cy="97363"/>
                  <a:chOff x="9209396" y="3433490"/>
                  <a:chExt cx="94621" cy="97363"/>
                </a:xfrm>
              </p:grpSpPr>
              <p:sp>
                <p:nvSpPr>
                  <p:cNvPr id="1223" name="円/楕円 1222"/>
                  <p:cNvSpPr/>
                  <p:nvPr/>
                </p:nvSpPr>
                <p:spPr>
                  <a:xfrm>
                    <a:off x="9209396" y="3433490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4" name="円/楕円 1223"/>
                  <p:cNvSpPr/>
                  <p:nvPr/>
                </p:nvSpPr>
                <p:spPr>
                  <a:xfrm>
                    <a:off x="9225549" y="3447702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5" name="円/楕円 1224"/>
                  <p:cNvSpPr/>
                  <p:nvPr/>
                </p:nvSpPr>
                <p:spPr>
                  <a:xfrm>
                    <a:off x="9233903" y="3440233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6" name="円/楕円 1225"/>
                  <p:cNvSpPr/>
                  <p:nvPr/>
                </p:nvSpPr>
                <p:spPr>
                  <a:xfrm flipV="1">
                    <a:off x="9224248" y="3483782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06" name="円/楕円 1205"/>
                <p:cNvSpPr/>
                <p:nvPr/>
              </p:nvSpPr>
              <p:spPr>
                <a:xfrm flipH="1">
                  <a:off x="9483326" y="5121302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7" name="フリーフォーム 1206"/>
                <p:cNvSpPr/>
                <p:nvPr/>
              </p:nvSpPr>
              <p:spPr>
                <a:xfrm flipH="1">
                  <a:off x="9487999" y="5106789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08" name="グループ化 1207"/>
                <p:cNvGrpSpPr/>
                <p:nvPr/>
              </p:nvGrpSpPr>
              <p:grpSpPr>
                <a:xfrm>
                  <a:off x="9504086" y="5142533"/>
                  <a:ext cx="94621" cy="97363"/>
                  <a:chOff x="9504086" y="3433490"/>
                  <a:chExt cx="94621" cy="97363"/>
                </a:xfrm>
              </p:grpSpPr>
              <p:sp>
                <p:nvSpPr>
                  <p:cNvPr id="1219" name="円/楕円 1218"/>
                  <p:cNvSpPr/>
                  <p:nvPr/>
                </p:nvSpPr>
                <p:spPr>
                  <a:xfrm flipH="1">
                    <a:off x="9504086" y="3433490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0" name="円/楕円 1219"/>
                  <p:cNvSpPr/>
                  <p:nvPr/>
                </p:nvSpPr>
                <p:spPr>
                  <a:xfrm flipH="1">
                    <a:off x="9520239" y="3447702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1" name="円/楕円 1220"/>
                  <p:cNvSpPr/>
                  <p:nvPr/>
                </p:nvSpPr>
                <p:spPr>
                  <a:xfrm flipH="1">
                    <a:off x="9529894" y="3440233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2" name="円/楕円 1221"/>
                  <p:cNvSpPr/>
                  <p:nvPr/>
                </p:nvSpPr>
                <p:spPr>
                  <a:xfrm flipH="1" flipV="1">
                    <a:off x="9555282" y="3483782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09" name="月 316"/>
                <p:cNvSpPr/>
                <p:nvPr/>
              </p:nvSpPr>
              <p:spPr>
                <a:xfrm rot="16200000" flipV="1">
                  <a:off x="9226772" y="5005326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0" name="月 316"/>
                <p:cNvSpPr/>
                <p:nvPr/>
              </p:nvSpPr>
              <p:spPr>
                <a:xfrm rot="16200000" flipV="1">
                  <a:off x="9533953" y="5005326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1" name="円/楕円 4"/>
                <p:cNvSpPr/>
                <p:nvPr/>
              </p:nvSpPr>
              <p:spPr>
                <a:xfrm rot="10800000">
                  <a:off x="9334093" y="5426654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12" name="グループ化 1211"/>
                <p:cNvGrpSpPr/>
                <p:nvPr/>
              </p:nvGrpSpPr>
              <p:grpSpPr>
                <a:xfrm>
                  <a:off x="9026381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1213" name="グループ化 1212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1215" name="角丸四角形 177"/>
                    <p:cNvSpPr/>
                    <p:nvPr/>
                  </p:nvSpPr>
                  <p:spPr>
                    <a:xfrm rot="18109299">
                      <a:off x="4314782" y="2440151"/>
                      <a:ext cx="800382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787466 w 800381"/>
                        <a:gd name="connsiteY4" fmla="*/ 30964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cubicBezTo>
                            <a:pt x="378616" y="0"/>
                            <a:pt x="576584" y="30964"/>
                            <a:pt x="787466" y="30964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6" name="角丸四角形 1215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7" name="フリーフォーム 1216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8" name="台形 1217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14" name="片側の 2 つの角を丸めた四角形 1213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72" name="グループ化 1171"/>
              <p:cNvGrpSpPr/>
              <p:nvPr/>
            </p:nvGrpSpPr>
            <p:grpSpPr>
              <a:xfrm>
                <a:off x="9009755" y="5918695"/>
                <a:ext cx="305133" cy="210728"/>
                <a:chOff x="-449356" y="5888616"/>
                <a:chExt cx="315563" cy="217931"/>
              </a:xfrm>
            </p:grpSpPr>
            <p:sp>
              <p:nvSpPr>
                <p:cNvPr id="1177" name="角丸四角形 1176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8" name="角丸四角形 1177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9" name="フリーフォーム 1178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3" name="グループ化 1172"/>
              <p:cNvGrpSpPr/>
              <p:nvPr/>
            </p:nvGrpSpPr>
            <p:grpSpPr>
              <a:xfrm>
                <a:off x="9270524" y="5708681"/>
                <a:ext cx="560254" cy="387140"/>
                <a:chOff x="1838307" y="5671423"/>
                <a:chExt cx="579405" cy="400373"/>
              </a:xfrm>
            </p:grpSpPr>
            <p:sp>
              <p:nvSpPr>
                <p:cNvPr id="1174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5" name="台形 1174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6" name="片側の 2 つの角を丸めた四角形 1175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44" name="グループ化 1143"/>
            <p:cNvGrpSpPr/>
            <p:nvPr/>
          </p:nvGrpSpPr>
          <p:grpSpPr>
            <a:xfrm>
              <a:off x="6678459" y="2295069"/>
              <a:ext cx="2213100" cy="1627134"/>
              <a:chOff x="3443669" y="835299"/>
              <a:chExt cx="3185731" cy="2342241"/>
            </a:xfrm>
          </p:grpSpPr>
          <p:sp>
            <p:nvSpPr>
              <p:cNvPr id="1145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6" name="正方形/長方形 1145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7" name="正方形/長方形 1146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48" name="グループ化 1147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1159" name="グループ化 115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169" name="片側の 2 つの角を丸めた四角形 1168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0" name="片側の 2 つの角を丸めた四角形 1169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60" name="グループ化 115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1165" name="円/楕円 1164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66" name="グループ化 116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1167" name="片側の 2 つの角を丸めた四角形 1166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68" name="片側の 2 つの角を丸めた四角形 1167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161" name="グループ化 116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163" name="片側の 2 つの角を丸めた四角形 1162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4" name="片側の 2 つの角を丸めた四角形 1163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62" name="台形 116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49" name="正方形/長方形 1148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0" name="正方形/長方形 1149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1" name="正方形/長方形 1150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2" name="正方形/長方形 1151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3" name="正方形/長方形 1152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4" name="正方形/長方形 1153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5" name="正方形/長方形 1154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6" name="正方形/長方形 1155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7" name="正方形/長方形 1156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8" name="正方形/長方形 1157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27" name="グループ化 1226"/>
          <p:cNvGrpSpPr>
            <a:grpSpLocks noChangeAspect="1"/>
          </p:cNvGrpSpPr>
          <p:nvPr/>
        </p:nvGrpSpPr>
        <p:grpSpPr>
          <a:xfrm>
            <a:off x="310147" y="2925270"/>
            <a:ext cx="1873217" cy="1468571"/>
            <a:chOff x="-1182988" y="2086489"/>
            <a:chExt cx="2341521" cy="1835714"/>
          </a:xfrm>
        </p:grpSpPr>
        <p:grpSp>
          <p:nvGrpSpPr>
            <p:cNvPr id="1228" name="グループ化 1227"/>
            <p:cNvGrpSpPr/>
            <p:nvPr/>
          </p:nvGrpSpPr>
          <p:grpSpPr>
            <a:xfrm>
              <a:off x="-410512" y="2086489"/>
              <a:ext cx="821023" cy="1297795"/>
              <a:chOff x="6108935" y="4832216"/>
              <a:chExt cx="821023" cy="1297795"/>
            </a:xfrm>
          </p:grpSpPr>
          <p:grpSp>
            <p:nvGrpSpPr>
              <p:cNvPr id="1249" name="グループ化 1248"/>
              <p:cNvGrpSpPr/>
              <p:nvPr/>
            </p:nvGrpSpPr>
            <p:grpSpPr>
              <a:xfrm>
                <a:off x="6128974" y="4832216"/>
                <a:ext cx="740704" cy="1297795"/>
                <a:chOff x="6128974" y="4832216"/>
                <a:chExt cx="740704" cy="1297795"/>
              </a:xfrm>
            </p:grpSpPr>
            <p:sp>
              <p:nvSpPr>
                <p:cNvPr id="1258" name="円/楕円 539"/>
                <p:cNvSpPr/>
                <p:nvPr/>
              </p:nvSpPr>
              <p:spPr>
                <a:xfrm>
                  <a:off x="6202834" y="5013176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9" name="円/楕円 540"/>
                <p:cNvSpPr/>
                <p:nvPr/>
              </p:nvSpPr>
              <p:spPr>
                <a:xfrm>
                  <a:off x="6336754" y="5000417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0" name="フリーフォーム 1259"/>
                <p:cNvSpPr/>
                <p:nvPr/>
              </p:nvSpPr>
              <p:spPr>
                <a:xfrm>
                  <a:off x="6179548" y="4832216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1" name="片側の 2 つの角を丸めた四角形 1260"/>
                <p:cNvSpPr/>
                <p:nvPr/>
              </p:nvSpPr>
              <p:spPr>
                <a:xfrm rot="10800000">
                  <a:off x="6439886" y="5433536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2" name="円/楕円 544"/>
                <p:cNvSpPr/>
                <p:nvPr/>
              </p:nvSpPr>
              <p:spPr>
                <a:xfrm rot="20700000">
                  <a:off x="6150075" y="514986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3" name="円/楕円 545"/>
                <p:cNvSpPr/>
                <p:nvPr/>
              </p:nvSpPr>
              <p:spPr>
                <a:xfrm rot="900000" flipH="1">
                  <a:off x="6694743" y="514986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4" name="円/楕円 546"/>
                <p:cNvSpPr/>
                <p:nvPr/>
              </p:nvSpPr>
              <p:spPr>
                <a:xfrm>
                  <a:off x="6233569" y="4909177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5" name="月 1264"/>
                <p:cNvSpPr/>
                <p:nvPr/>
              </p:nvSpPr>
              <p:spPr>
                <a:xfrm>
                  <a:off x="6215740" y="4978251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6" name="月 1265"/>
                <p:cNvSpPr/>
                <p:nvPr/>
              </p:nvSpPr>
              <p:spPr>
                <a:xfrm flipH="1">
                  <a:off x="6724504" y="4978251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7" name="月 1266"/>
                <p:cNvSpPr/>
                <p:nvPr/>
              </p:nvSpPr>
              <p:spPr>
                <a:xfrm rot="1800000">
                  <a:off x="6224597" y="4849542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8" name="月 1267"/>
                <p:cNvSpPr/>
                <p:nvPr/>
              </p:nvSpPr>
              <p:spPr>
                <a:xfrm rot="19800000" flipH="1">
                  <a:off x="6668840" y="4849542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9" name="月 1268"/>
                <p:cNvSpPr/>
                <p:nvPr/>
              </p:nvSpPr>
              <p:spPr>
                <a:xfrm rot="1800000">
                  <a:off x="6301626" y="4853287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0" name="月 1269"/>
                <p:cNvSpPr/>
                <p:nvPr/>
              </p:nvSpPr>
              <p:spPr>
                <a:xfrm rot="19800000" flipH="1">
                  <a:off x="6613858" y="4853285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1" name="月 1270"/>
                <p:cNvSpPr/>
                <p:nvPr/>
              </p:nvSpPr>
              <p:spPr>
                <a:xfrm rot="1800000">
                  <a:off x="6368834" y="4862295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2" name="月 1271"/>
                <p:cNvSpPr/>
                <p:nvPr/>
              </p:nvSpPr>
              <p:spPr>
                <a:xfrm rot="19800000" flipH="1">
                  <a:off x="6565996" y="4862297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3" name="月 1272"/>
                <p:cNvSpPr/>
                <p:nvPr/>
              </p:nvSpPr>
              <p:spPr>
                <a:xfrm rot="16200000" flipV="1">
                  <a:off x="6352922" y="4977586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4" name="円/楕円 609"/>
                <p:cNvSpPr/>
                <p:nvPr/>
              </p:nvSpPr>
              <p:spPr>
                <a:xfrm>
                  <a:off x="6308072" y="5150078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5" name="円/楕円 612"/>
                <p:cNvSpPr/>
                <p:nvPr/>
              </p:nvSpPr>
              <p:spPr>
                <a:xfrm>
                  <a:off x="6338059" y="5154578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6" name="円/楕円 616"/>
                <p:cNvSpPr/>
                <p:nvPr/>
              </p:nvSpPr>
              <p:spPr>
                <a:xfrm>
                  <a:off x="6359074" y="5173810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7" name="月 1276"/>
                <p:cNvSpPr/>
                <p:nvPr/>
              </p:nvSpPr>
              <p:spPr>
                <a:xfrm rot="16200000" flipV="1">
                  <a:off x="6626766" y="4977586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8" name="円/楕円 619"/>
                <p:cNvSpPr/>
                <p:nvPr/>
              </p:nvSpPr>
              <p:spPr>
                <a:xfrm>
                  <a:off x="6581916" y="5150078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9" name="円/楕円 631"/>
                <p:cNvSpPr/>
                <p:nvPr/>
              </p:nvSpPr>
              <p:spPr>
                <a:xfrm>
                  <a:off x="6611903" y="5154578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0" name="円/楕円 641"/>
                <p:cNvSpPr/>
                <p:nvPr/>
              </p:nvSpPr>
              <p:spPr>
                <a:xfrm>
                  <a:off x="6632918" y="5173810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1" name="円/楕円 632"/>
                <p:cNvSpPr/>
                <p:nvPr/>
              </p:nvSpPr>
              <p:spPr>
                <a:xfrm>
                  <a:off x="6467592" y="534437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2" name="片側の 2 つの角を丸めた四角形 1281"/>
                <p:cNvSpPr/>
                <p:nvPr/>
              </p:nvSpPr>
              <p:spPr>
                <a:xfrm>
                  <a:off x="6230227" y="5587567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3" name="フリーフォーム 1282"/>
                <p:cNvSpPr/>
                <p:nvPr/>
              </p:nvSpPr>
              <p:spPr>
                <a:xfrm>
                  <a:off x="6209261" y="5603808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4" name="直角三角形 1283"/>
                <p:cNvSpPr/>
                <p:nvPr/>
              </p:nvSpPr>
              <p:spPr>
                <a:xfrm rot="5400000">
                  <a:off x="6346055" y="5595064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5" name="直角三角形 1284"/>
                <p:cNvSpPr/>
                <p:nvPr/>
              </p:nvSpPr>
              <p:spPr>
                <a:xfrm rot="16200000" flipH="1">
                  <a:off x="6510792" y="5595064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6" name="円/楕円 4"/>
                <p:cNvSpPr/>
                <p:nvPr/>
              </p:nvSpPr>
              <p:spPr>
                <a:xfrm flipV="1">
                  <a:off x="6435771" y="5426654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7" name="月 1286"/>
                <p:cNvSpPr/>
                <p:nvPr/>
              </p:nvSpPr>
              <p:spPr>
                <a:xfrm rot="5400000">
                  <a:off x="6357750" y="5094638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8" name="月 1287"/>
                <p:cNvSpPr/>
                <p:nvPr/>
              </p:nvSpPr>
              <p:spPr>
                <a:xfrm rot="5400000">
                  <a:off x="6631594" y="5094638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89" name="グループ化 1288"/>
                <p:cNvGrpSpPr/>
                <p:nvPr/>
              </p:nvGrpSpPr>
              <p:grpSpPr>
                <a:xfrm>
                  <a:off x="6128974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1290" name="グループ化 1289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1292" name="角丸四角形 177"/>
                    <p:cNvSpPr/>
                    <p:nvPr/>
                  </p:nvSpPr>
                  <p:spPr>
                    <a:xfrm rot="18109299">
                      <a:off x="4314782" y="2440151"/>
                      <a:ext cx="800382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787466 w 800381"/>
                        <a:gd name="connsiteY4" fmla="*/ 30964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cubicBezTo>
                            <a:pt x="378616" y="0"/>
                            <a:pt x="576584" y="30964"/>
                            <a:pt x="787466" y="30964"/>
                          </a:cubicBezTo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93" name="角丸四角形 1292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94" name="フリーフォーム 1293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95" name="台形 1294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91" name="片側の 2 つの角を丸めた四角形 1290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50" name="グループ化 1249"/>
              <p:cNvGrpSpPr/>
              <p:nvPr/>
            </p:nvGrpSpPr>
            <p:grpSpPr>
              <a:xfrm>
                <a:off x="6108935" y="5916790"/>
                <a:ext cx="305133" cy="210728"/>
                <a:chOff x="-449356" y="5888616"/>
                <a:chExt cx="315563" cy="217931"/>
              </a:xfrm>
            </p:grpSpPr>
            <p:sp>
              <p:nvSpPr>
                <p:cNvPr id="1255" name="角丸四角形 1254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6" name="角丸四角形 1255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7" name="フリーフォーム 1256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51" name="グループ化 1250"/>
              <p:cNvGrpSpPr/>
              <p:nvPr/>
            </p:nvGrpSpPr>
            <p:grpSpPr>
              <a:xfrm>
                <a:off x="6369704" y="5706776"/>
                <a:ext cx="560254" cy="387140"/>
                <a:chOff x="1838307" y="5671423"/>
                <a:chExt cx="579405" cy="400373"/>
              </a:xfrm>
            </p:grpSpPr>
            <p:sp>
              <p:nvSpPr>
                <p:cNvPr id="1252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3" name="台形 1252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4" name="片側の 2 つの角を丸めた四角形 1253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29" name="グループ化 1228"/>
            <p:cNvGrpSpPr/>
            <p:nvPr/>
          </p:nvGrpSpPr>
          <p:grpSpPr>
            <a:xfrm>
              <a:off x="-1182988" y="2819161"/>
              <a:ext cx="2341521" cy="1103042"/>
              <a:chOff x="32929" y="1589724"/>
              <a:chExt cx="3370590" cy="1587816"/>
            </a:xfrm>
          </p:grpSpPr>
          <p:sp>
            <p:nvSpPr>
              <p:cNvPr id="1230" name="正方形/長方形 1229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1" name="正方形/長方形 1230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2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3" name="正方形/長方形 1232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4" name="正方形/長方形 1233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5" name="正方形/長方形 1234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6" name="正方形/長方形 1235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7" name="正方形/長方形 1236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8" name="正方形/長方形 1237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9" name="正方形/長方形 1238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40" name="グループ化 1239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1243" name="1 つの角を丸めた四角形 1242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4" name="1 つの角を丸めた四角形 1243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5" name="五角形 1244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6" name="五角形 1245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7" name="台形 1246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8" name="台形 1247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41" name="正方形/長方形 1240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2" name="正方形/長方形 1241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96" name="グループ化 1295"/>
          <p:cNvGrpSpPr>
            <a:grpSpLocks noChangeAspect="1"/>
          </p:cNvGrpSpPr>
          <p:nvPr/>
        </p:nvGrpSpPr>
        <p:grpSpPr>
          <a:xfrm>
            <a:off x="2199864" y="2905270"/>
            <a:ext cx="1754282" cy="1484570"/>
            <a:chOff x="1483608" y="2066490"/>
            <a:chExt cx="2192852" cy="1855713"/>
          </a:xfrm>
        </p:grpSpPr>
        <p:grpSp>
          <p:nvGrpSpPr>
            <p:cNvPr id="1297" name="グループ化 1296"/>
            <p:cNvGrpSpPr/>
            <p:nvPr/>
          </p:nvGrpSpPr>
          <p:grpSpPr>
            <a:xfrm>
              <a:off x="2200128" y="2066490"/>
              <a:ext cx="821023" cy="1317794"/>
              <a:chOff x="7083224" y="4812217"/>
              <a:chExt cx="821023" cy="1317794"/>
            </a:xfrm>
          </p:grpSpPr>
          <p:grpSp>
            <p:nvGrpSpPr>
              <p:cNvPr id="1308" name="グループ化 1307"/>
              <p:cNvGrpSpPr/>
              <p:nvPr/>
            </p:nvGrpSpPr>
            <p:grpSpPr>
              <a:xfrm>
                <a:off x="7101810" y="4812217"/>
                <a:ext cx="740325" cy="1317794"/>
                <a:chOff x="7101810" y="4812217"/>
                <a:chExt cx="740325" cy="1317794"/>
              </a:xfrm>
            </p:grpSpPr>
            <p:sp>
              <p:nvSpPr>
                <p:cNvPr id="1317" name="フローチャート: 論理積ゲート 213"/>
                <p:cNvSpPr/>
                <p:nvPr/>
              </p:nvSpPr>
              <p:spPr>
                <a:xfrm rot="16200000">
                  <a:off x="7139222" y="4812217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8" name="片側の 2 つの角を丸めた四角形 1317"/>
                <p:cNvSpPr/>
                <p:nvPr/>
              </p:nvSpPr>
              <p:spPr>
                <a:xfrm rot="10800000">
                  <a:off x="7412342" y="5433536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9" name="円/楕円 689"/>
                <p:cNvSpPr/>
                <p:nvPr/>
              </p:nvSpPr>
              <p:spPr>
                <a:xfrm rot="20700000">
                  <a:off x="7122532" y="514986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0" name="円/楕円 690"/>
                <p:cNvSpPr/>
                <p:nvPr/>
              </p:nvSpPr>
              <p:spPr>
                <a:xfrm rot="900000" flipH="1">
                  <a:off x="7667200" y="514986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1" name="円/楕円 691"/>
                <p:cNvSpPr/>
                <p:nvPr/>
              </p:nvSpPr>
              <p:spPr>
                <a:xfrm>
                  <a:off x="7192811" y="4896296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2" name="月 1321"/>
                <p:cNvSpPr/>
                <p:nvPr/>
              </p:nvSpPr>
              <p:spPr>
                <a:xfrm rot="16200000" flipV="1">
                  <a:off x="7305019" y="496050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3" name="月 1322"/>
                <p:cNvSpPr/>
                <p:nvPr/>
              </p:nvSpPr>
              <p:spPr>
                <a:xfrm rot="16200000" flipV="1">
                  <a:off x="7595532" y="496050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4" name="円/楕円 702"/>
                <p:cNvSpPr/>
                <p:nvPr/>
              </p:nvSpPr>
              <p:spPr>
                <a:xfrm>
                  <a:off x="7301731" y="510148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5" name="円/楕円 703"/>
                <p:cNvSpPr/>
                <p:nvPr/>
              </p:nvSpPr>
              <p:spPr>
                <a:xfrm>
                  <a:off x="7582718" y="510148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6" name="円/楕円 632"/>
                <p:cNvSpPr/>
                <p:nvPr/>
              </p:nvSpPr>
              <p:spPr>
                <a:xfrm>
                  <a:off x="7437959" y="5333041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7" name="片側の 2 つの角を丸めた四角形 1326"/>
                <p:cNvSpPr/>
                <p:nvPr/>
              </p:nvSpPr>
              <p:spPr>
                <a:xfrm>
                  <a:off x="7201777" y="5587567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8" name="フリーフォーム 1327"/>
                <p:cNvSpPr/>
                <p:nvPr/>
              </p:nvSpPr>
              <p:spPr>
                <a:xfrm>
                  <a:off x="7180811" y="5603808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9" name="直角三角形 1328"/>
                <p:cNvSpPr/>
                <p:nvPr/>
              </p:nvSpPr>
              <p:spPr>
                <a:xfrm rot="5400000">
                  <a:off x="7317605" y="5595064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0" name="直角三角形 1329"/>
                <p:cNvSpPr/>
                <p:nvPr/>
              </p:nvSpPr>
              <p:spPr>
                <a:xfrm rot="16200000" flipH="1">
                  <a:off x="7482342" y="5595064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1" name="円/楕円 4"/>
                <p:cNvSpPr/>
                <p:nvPr/>
              </p:nvSpPr>
              <p:spPr>
                <a:xfrm flipV="1">
                  <a:off x="7406323" y="5426654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32" name="グループ化 1331"/>
                <p:cNvGrpSpPr/>
                <p:nvPr/>
              </p:nvGrpSpPr>
              <p:grpSpPr>
                <a:xfrm>
                  <a:off x="7101810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1333" name="グループ化 1332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1335" name="角丸四角形 177"/>
                    <p:cNvSpPr/>
                    <p:nvPr/>
                  </p:nvSpPr>
                  <p:spPr>
                    <a:xfrm rot="18109299">
                      <a:off x="4314782" y="2440151"/>
                      <a:ext cx="800382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787466 w 800381"/>
                        <a:gd name="connsiteY4" fmla="*/ 30964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cubicBezTo>
                            <a:pt x="378616" y="0"/>
                            <a:pt x="576584" y="30964"/>
                            <a:pt x="787466" y="30964"/>
                          </a:cubicBezTo>
                        </a:path>
                      </a:pathLst>
                    </a:cu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6" name="角丸四角形 1335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7" name="フリーフォーム 1336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8" name="台形 1337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34" name="片側の 2 つの角を丸めた四角形 1333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09" name="グループ化 1308"/>
              <p:cNvGrpSpPr/>
              <p:nvPr/>
            </p:nvGrpSpPr>
            <p:grpSpPr>
              <a:xfrm>
                <a:off x="7083224" y="5916790"/>
                <a:ext cx="305133" cy="210728"/>
                <a:chOff x="-449356" y="5888616"/>
                <a:chExt cx="315563" cy="217931"/>
              </a:xfrm>
            </p:grpSpPr>
            <p:sp>
              <p:nvSpPr>
                <p:cNvPr id="1314" name="角丸四角形 1313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5" name="角丸四角形 1314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6" name="フリーフォーム 1315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10" name="グループ化 1309"/>
              <p:cNvGrpSpPr/>
              <p:nvPr/>
            </p:nvGrpSpPr>
            <p:grpSpPr>
              <a:xfrm>
                <a:off x="7343993" y="5706776"/>
                <a:ext cx="560254" cy="387140"/>
                <a:chOff x="1838307" y="5671423"/>
                <a:chExt cx="579405" cy="400373"/>
              </a:xfrm>
            </p:grpSpPr>
            <p:sp>
              <p:nvSpPr>
                <p:cNvPr id="1311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2" name="台形 1311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3" name="片側の 2 つの角を丸めた四角形 1312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98" name="グループ化 1297"/>
            <p:cNvGrpSpPr/>
            <p:nvPr/>
          </p:nvGrpSpPr>
          <p:grpSpPr>
            <a:xfrm>
              <a:off x="1483608" y="3127667"/>
              <a:ext cx="2192852" cy="794536"/>
              <a:chOff x="2342710" y="5764872"/>
              <a:chExt cx="1557797" cy="564437"/>
            </a:xfrm>
          </p:grpSpPr>
          <p:sp>
            <p:nvSpPr>
              <p:cNvPr id="1299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0" name="正方形/長方形 1299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1" name="正方形/長方形 1300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2" name="正方形/長方形 1301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3" name="正方形/長方形 1302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04" name="グループ化 1303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306" name="ドーナツ 1305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7" name="台形 1306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05" name="正方形/長方形 1304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39" name="グループ化 1338"/>
          <p:cNvGrpSpPr>
            <a:grpSpLocks noChangeAspect="1"/>
          </p:cNvGrpSpPr>
          <p:nvPr/>
        </p:nvGrpSpPr>
        <p:grpSpPr>
          <a:xfrm>
            <a:off x="4056284" y="2897265"/>
            <a:ext cx="1754283" cy="1490974"/>
            <a:chOff x="4048514" y="2058485"/>
            <a:chExt cx="2192854" cy="1863718"/>
          </a:xfrm>
        </p:grpSpPr>
        <p:grpSp>
          <p:nvGrpSpPr>
            <p:cNvPr id="1340" name="グループ化 1339"/>
            <p:cNvGrpSpPr/>
            <p:nvPr/>
          </p:nvGrpSpPr>
          <p:grpSpPr>
            <a:xfrm>
              <a:off x="4687100" y="2058485"/>
              <a:ext cx="821023" cy="1325799"/>
              <a:chOff x="8042099" y="4804212"/>
              <a:chExt cx="821023" cy="1325799"/>
            </a:xfrm>
          </p:grpSpPr>
          <p:grpSp>
            <p:nvGrpSpPr>
              <p:cNvPr id="1364" name="グループ化 1363"/>
              <p:cNvGrpSpPr/>
              <p:nvPr/>
            </p:nvGrpSpPr>
            <p:grpSpPr>
              <a:xfrm>
                <a:off x="8062044" y="4804212"/>
                <a:ext cx="748395" cy="1325799"/>
                <a:chOff x="8062044" y="4804212"/>
                <a:chExt cx="748395" cy="1325799"/>
              </a:xfrm>
            </p:grpSpPr>
            <p:sp>
              <p:nvSpPr>
                <p:cNvPr id="1373" name="フリーフォーム 1372"/>
                <p:cNvSpPr/>
                <p:nvPr/>
              </p:nvSpPr>
              <p:spPr>
                <a:xfrm>
                  <a:off x="8078541" y="4804212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4" name="片側の 2 つの角を丸めた四角形 1373"/>
                <p:cNvSpPr/>
                <p:nvPr/>
              </p:nvSpPr>
              <p:spPr>
                <a:xfrm rot="10800000">
                  <a:off x="8370285" y="5433536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5" name="円/楕円 238"/>
                <p:cNvSpPr/>
                <p:nvPr/>
              </p:nvSpPr>
              <p:spPr>
                <a:xfrm>
                  <a:off x="8150754" y="5040665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6" name="フリーフォーム 1375"/>
                <p:cNvSpPr/>
                <p:nvPr/>
              </p:nvSpPr>
              <p:spPr>
                <a:xfrm>
                  <a:off x="8155267" y="4988621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7" name="角丸四角形 1376"/>
                <p:cNvSpPr/>
                <p:nvPr/>
              </p:nvSpPr>
              <p:spPr>
                <a:xfrm>
                  <a:off x="8220739" y="5130876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8" name="円/楕円 727"/>
                <p:cNvSpPr/>
                <p:nvPr/>
              </p:nvSpPr>
              <p:spPr>
                <a:xfrm>
                  <a:off x="8242715" y="514120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9" name="角丸四角形 1378"/>
                <p:cNvSpPr/>
                <p:nvPr/>
              </p:nvSpPr>
              <p:spPr>
                <a:xfrm>
                  <a:off x="8558877" y="5130876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0" name="円/楕円 729"/>
                <p:cNvSpPr/>
                <p:nvPr/>
              </p:nvSpPr>
              <p:spPr>
                <a:xfrm>
                  <a:off x="8580853" y="514120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1" name="月 1380"/>
                <p:cNvSpPr/>
                <p:nvPr/>
              </p:nvSpPr>
              <p:spPr>
                <a:xfrm rot="16200000">
                  <a:off x="8430434" y="5326256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2" name="片側の 2 つの角を丸めた四角形 1381"/>
                <p:cNvSpPr/>
                <p:nvPr/>
              </p:nvSpPr>
              <p:spPr>
                <a:xfrm>
                  <a:off x="8160627" y="5587567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3" name="フリーフォーム 1382"/>
                <p:cNvSpPr/>
                <p:nvPr/>
              </p:nvSpPr>
              <p:spPr>
                <a:xfrm>
                  <a:off x="8139661" y="5603808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4" name="直角三角形 1383"/>
                <p:cNvSpPr/>
                <p:nvPr/>
              </p:nvSpPr>
              <p:spPr>
                <a:xfrm rot="5400000">
                  <a:off x="8276455" y="5595064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5" name="直角三角形 1384"/>
                <p:cNvSpPr/>
                <p:nvPr/>
              </p:nvSpPr>
              <p:spPr>
                <a:xfrm rot="16200000" flipH="1">
                  <a:off x="8441192" y="5595064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6" name="円/楕円 4"/>
                <p:cNvSpPr/>
                <p:nvPr/>
              </p:nvSpPr>
              <p:spPr>
                <a:xfrm rot="10800000">
                  <a:off x="8360237" y="5426654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87" name="グループ化 1386"/>
                <p:cNvGrpSpPr/>
                <p:nvPr/>
              </p:nvGrpSpPr>
              <p:grpSpPr>
                <a:xfrm>
                  <a:off x="8062044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1388" name="グループ化 1387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1390" name="角丸四角形 177"/>
                    <p:cNvSpPr/>
                    <p:nvPr/>
                  </p:nvSpPr>
                  <p:spPr>
                    <a:xfrm rot="18109299">
                      <a:off x="4314782" y="2440151"/>
                      <a:ext cx="800382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787466 w 800381"/>
                        <a:gd name="connsiteY4" fmla="*/ 30964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cubicBezTo>
                            <a:pt x="378616" y="0"/>
                            <a:pt x="576584" y="30964"/>
                            <a:pt x="787466" y="30964"/>
                          </a:cubicBez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91" name="角丸四角形 1390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92" name="フリーフォーム 1391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93" name="台形 1392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89" name="片側の 2 つの角を丸めた四角形 1388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65" name="グループ化 1364"/>
              <p:cNvGrpSpPr/>
              <p:nvPr/>
            </p:nvGrpSpPr>
            <p:grpSpPr>
              <a:xfrm>
                <a:off x="8042099" y="5918695"/>
                <a:ext cx="305133" cy="210728"/>
                <a:chOff x="-449356" y="5888616"/>
                <a:chExt cx="315563" cy="217931"/>
              </a:xfrm>
            </p:grpSpPr>
            <p:sp>
              <p:nvSpPr>
                <p:cNvPr id="1370" name="角丸四角形 1369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1" name="角丸四角形 1370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2" name="フリーフォーム 1371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66" name="グループ化 1365"/>
              <p:cNvGrpSpPr/>
              <p:nvPr/>
            </p:nvGrpSpPr>
            <p:grpSpPr>
              <a:xfrm>
                <a:off x="8302868" y="5708681"/>
                <a:ext cx="560254" cy="387140"/>
                <a:chOff x="1838307" y="5671423"/>
                <a:chExt cx="579405" cy="400373"/>
              </a:xfrm>
            </p:grpSpPr>
            <p:sp>
              <p:nvSpPr>
                <p:cNvPr id="1367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8" name="台形 1367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9" name="片側の 2 つの角を丸めた四角形 1368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41" name="グループ化 1340"/>
            <p:cNvGrpSpPr/>
            <p:nvPr/>
          </p:nvGrpSpPr>
          <p:grpSpPr>
            <a:xfrm>
              <a:off x="4048514" y="2945141"/>
              <a:ext cx="2192854" cy="977062"/>
              <a:chOff x="3574414" y="4296557"/>
              <a:chExt cx="3156585" cy="1406469"/>
            </a:xfrm>
          </p:grpSpPr>
          <p:grpSp>
            <p:nvGrpSpPr>
              <p:cNvPr id="1342" name="グループ化 1341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1362" name="爆発 1 1361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3" name="爆発 1 1362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43" name="グループ化 1342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1360" name="爆発 1 1359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1" name="爆発 1 1360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44" name="グループ化 1343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1358" name="爆発 1 1357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9" name="爆発 1 1358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45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6" name="正方形/長方形 1345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7" name="正方形/長方形 1346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8" name="正方形/長方形 1347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9" name="正方形/長方形 1348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0" name="正方形/長方形 1349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51" name="グループ化 1350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1352" name="1 つの角を丸めた四角形 1351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3" name="1 つの角を丸めた四角形 1352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4" name="五角形 135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5" name="五角形 135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6" name="台形 135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7" name="台形 135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394" name="グループ化 1393"/>
          <p:cNvGrpSpPr>
            <a:grpSpLocks noChangeAspect="1"/>
          </p:cNvGrpSpPr>
          <p:nvPr/>
        </p:nvGrpSpPr>
        <p:grpSpPr>
          <a:xfrm>
            <a:off x="7810776" y="2897265"/>
            <a:ext cx="1777739" cy="1490974"/>
            <a:chOff x="9358184" y="2058485"/>
            <a:chExt cx="2222174" cy="1863718"/>
          </a:xfrm>
        </p:grpSpPr>
        <p:grpSp>
          <p:nvGrpSpPr>
            <p:cNvPr id="1395" name="グループ化 1394"/>
            <p:cNvGrpSpPr/>
            <p:nvPr/>
          </p:nvGrpSpPr>
          <p:grpSpPr>
            <a:xfrm>
              <a:off x="10074564" y="2058485"/>
              <a:ext cx="821023" cy="1327116"/>
              <a:chOff x="9969878" y="4804212"/>
              <a:chExt cx="821023" cy="1327116"/>
            </a:xfrm>
          </p:grpSpPr>
          <p:grpSp>
            <p:nvGrpSpPr>
              <p:cNvPr id="1409" name="グループ化 1408"/>
              <p:cNvGrpSpPr/>
              <p:nvPr/>
            </p:nvGrpSpPr>
            <p:grpSpPr>
              <a:xfrm>
                <a:off x="9982134" y="4804212"/>
                <a:ext cx="777399" cy="1325799"/>
                <a:chOff x="9982134" y="4804212"/>
                <a:chExt cx="777399" cy="1325799"/>
              </a:xfrm>
            </p:grpSpPr>
            <p:sp>
              <p:nvSpPr>
                <p:cNvPr id="1418" name="フリーフォーム 1417"/>
                <p:cNvSpPr/>
                <p:nvPr/>
              </p:nvSpPr>
              <p:spPr>
                <a:xfrm>
                  <a:off x="9982134" y="4804212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9" name="片側の 2 つの角を丸めた四角形 1418"/>
                <p:cNvSpPr/>
                <p:nvPr/>
              </p:nvSpPr>
              <p:spPr>
                <a:xfrm rot="10800000">
                  <a:off x="10296150" y="5433536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0" name="円/楕円 238"/>
                <p:cNvSpPr/>
                <p:nvPr/>
              </p:nvSpPr>
              <p:spPr>
                <a:xfrm>
                  <a:off x="10076619" y="5040665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1" name="月 1420"/>
                <p:cNvSpPr/>
                <p:nvPr/>
              </p:nvSpPr>
              <p:spPr>
                <a:xfrm rot="16200000">
                  <a:off x="10353442" y="5326256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2" name="片側の 2 つの角を丸めた四角形 1421"/>
                <p:cNvSpPr/>
                <p:nvPr/>
              </p:nvSpPr>
              <p:spPr>
                <a:xfrm>
                  <a:off x="10086492" y="5587567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3" name="フリーフォーム 1422"/>
                <p:cNvSpPr/>
                <p:nvPr/>
              </p:nvSpPr>
              <p:spPr>
                <a:xfrm>
                  <a:off x="10065526" y="5603808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4" name="直角三角形 1423"/>
                <p:cNvSpPr/>
                <p:nvPr/>
              </p:nvSpPr>
              <p:spPr>
                <a:xfrm rot="5400000">
                  <a:off x="10202320" y="5595064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5" name="直角三角形 1424"/>
                <p:cNvSpPr/>
                <p:nvPr/>
              </p:nvSpPr>
              <p:spPr>
                <a:xfrm rot="16200000" flipH="1">
                  <a:off x="10367057" y="5595064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6" name="ドーナツ 1425"/>
                <p:cNvSpPr/>
                <p:nvPr/>
              </p:nvSpPr>
              <p:spPr>
                <a:xfrm>
                  <a:off x="10102395" y="5119740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7" name="円/楕円 1426"/>
                <p:cNvSpPr/>
                <p:nvPr/>
              </p:nvSpPr>
              <p:spPr>
                <a:xfrm>
                  <a:off x="10204559" y="5160012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8" name="ドーナツ 1427"/>
                <p:cNvSpPr/>
                <p:nvPr/>
              </p:nvSpPr>
              <p:spPr>
                <a:xfrm>
                  <a:off x="10378620" y="5119740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9" name="円/楕円 1428"/>
                <p:cNvSpPr/>
                <p:nvPr/>
              </p:nvSpPr>
              <p:spPr>
                <a:xfrm>
                  <a:off x="10480784" y="5160012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30" name="グループ化 1429"/>
                <p:cNvGrpSpPr/>
                <p:nvPr/>
              </p:nvGrpSpPr>
              <p:grpSpPr>
                <a:xfrm>
                  <a:off x="10111015" y="4959192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448" name="月 1447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9" name="月 1448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0" name="月 1449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1" name="月 1450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2" name="月 1451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3" name="月 1452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31" name="グループ化 1430"/>
                <p:cNvGrpSpPr/>
                <p:nvPr/>
              </p:nvGrpSpPr>
              <p:grpSpPr>
                <a:xfrm>
                  <a:off x="10369356" y="4959192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442" name="月 1441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3" name="月 1442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4" name="月 1443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5" name="月 1444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6" name="月 1445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47" name="月 1446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32" name="月 1431"/>
                <p:cNvSpPr/>
                <p:nvPr/>
              </p:nvSpPr>
              <p:spPr>
                <a:xfrm rot="5400000">
                  <a:off x="10196004" y="5007639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3" name="月 1432"/>
                <p:cNvSpPr/>
                <p:nvPr/>
              </p:nvSpPr>
              <p:spPr>
                <a:xfrm rot="5400000">
                  <a:off x="10486517" y="5007639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4" name="円/楕円 4"/>
                <p:cNvSpPr/>
                <p:nvPr/>
              </p:nvSpPr>
              <p:spPr>
                <a:xfrm rot="10800000">
                  <a:off x="10292036" y="5426654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35" name="グループ化 1434"/>
                <p:cNvGrpSpPr/>
                <p:nvPr/>
              </p:nvGrpSpPr>
              <p:grpSpPr>
                <a:xfrm>
                  <a:off x="9987845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1436" name="グループ化 1435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1438" name="角丸四角形 177"/>
                    <p:cNvSpPr/>
                    <p:nvPr/>
                  </p:nvSpPr>
                  <p:spPr>
                    <a:xfrm rot="18109299">
                      <a:off x="4314782" y="2440151"/>
                      <a:ext cx="800382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787466 w 800381"/>
                        <a:gd name="connsiteY4" fmla="*/ 30964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cubicBezTo>
                            <a:pt x="378616" y="0"/>
                            <a:pt x="576584" y="30964"/>
                            <a:pt x="787466" y="30964"/>
                          </a:cubicBezTo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39" name="角丸四角形 1438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40" name="フリーフォーム 1439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41" name="台形 1440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37" name="片側の 2 つの角を丸めた四角形 1436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410" name="グループ化 1409"/>
              <p:cNvGrpSpPr/>
              <p:nvPr/>
            </p:nvGrpSpPr>
            <p:grpSpPr>
              <a:xfrm>
                <a:off x="9969878" y="5920600"/>
                <a:ext cx="305133" cy="210728"/>
                <a:chOff x="-449356" y="5888616"/>
                <a:chExt cx="315563" cy="217931"/>
              </a:xfrm>
            </p:grpSpPr>
            <p:sp>
              <p:nvSpPr>
                <p:cNvPr id="1415" name="角丸四角形 1414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6" name="角丸四角形 1415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7" name="フリーフォーム 1416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11" name="グループ化 1410"/>
              <p:cNvGrpSpPr/>
              <p:nvPr/>
            </p:nvGrpSpPr>
            <p:grpSpPr>
              <a:xfrm>
                <a:off x="10230647" y="5710586"/>
                <a:ext cx="560254" cy="387140"/>
                <a:chOff x="1838307" y="5671423"/>
                <a:chExt cx="579405" cy="400373"/>
              </a:xfrm>
            </p:grpSpPr>
            <p:sp>
              <p:nvSpPr>
                <p:cNvPr id="1412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3" name="台形 1412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4" name="片側の 2 つの角を丸めた四角形 1413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96" name="グループ化 1395"/>
            <p:cNvGrpSpPr/>
            <p:nvPr/>
          </p:nvGrpSpPr>
          <p:grpSpPr>
            <a:xfrm>
              <a:off x="9358184" y="2969819"/>
              <a:ext cx="2222174" cy="952384"/>
              <a:chOff x="6825615" y="1806594"/>
              <a:chExt cx="3198792" cy="1370946"/>
            </a:xfrm>
          </p:grpSpPr>
          <p:sp>
            <p:nvSpPr>
              <p:cNvPr id="1397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8" name="正方形/長方形 1397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9" name="正方形/長方形 1398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0" name="片側の 2 つの角を丸めた四角形 1399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1" name="角丸四角形 1400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2" name="角丸四角形 1401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3" name="片側の 2 つの角を丸めた四角形 1402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4" name="角丸四角形 1403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5" name="角丸四角形 1404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06" name="グループ化 1405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407" name="ドーナツ 1406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8" name="台形 1407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454" name="グループ化 1453"/>
          <p:cNvGrpSpPr>
            <a:grpSpLocks noChangeAspect="1"/>
          </p:cNvGrpSpPr>
          <p:nvPr/>
        </p:nvGrpSpPr>
        <p:grpSpPr>
          <a:xfrm>
            <a:off x="5943110" y="4996558"/>
            <a:ext cx="1770480" cy="1301707"/>
            <a:chOff x="6678459" y="4599325"/>
            <a:chExt cx="2213100" cy="1627134"/>
          </a:xfrm>
        </p:grpSpPr>
        <p:grpSp>
          <p:nvGrpSpPr>
            <p:cNvPr id="1455" name="グループ化 1454"/>
            <p:cNvGrpSpPr/>
            <p:nvPr/>
          </p:nvGrpSpPr>
          <p:grpSpPr>
            <a:xfrm>
              <a:off x="7309606" y="4772148"/>
              <a:ext cx="878651" cy="1038936"/>
              <a:chOff x="7719224" y="7617710"/>
              <a:chExt cx="878651" cy="1038936"/>
            </a:xfrm>
          </p:grpSpPr>
          <p:grpSp>
            <p:nvGrpSpPr>
              <p:cNvPr id="1483" name="グループ化 1482"/>
              <p:cNvGrpSpPr/>
              <p:nvPr/>
            </p:nvGrpSpPr>
            <p:grpSpPr>
              <a:xfrm>
                <a:off x="7772463" y="7785548"/>
                <a:ext cx="781197" cy="830150"/>
                <a:chOff x="9022110" y="3318992"/>
                <a:chExt cx="781197" cy="930706"/>
              </a:xfrm>
            </p:grpSpPr>
            <p:sp>
              <p:nvSpPr>
                <p:cNvPr id="1501" name="円/楕円 1500"/>
                <p:cNvSpPr/>
                <p:nvPr/>
              </p:nvSpPr>
              <p:spPr>
                <a:xfrm>
                  <a:off x="9042964" y="3318992"/>
                  <a:ext cx="728136" cy="767684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2" name="月 1501"/>
                <p:cNvSpPr/>
                <p:nvPr/>
              </p:nvSpPr>
              <p:spPr>
                <a:xfrm rot="900000" flipH="1">
                  <a:off x="9022110" y="3550743"/>
                  <a:ext cx="163875" cy="630139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3" name="月 1502"/>
                <p:cNvSpPr/>
                <p:nvPr/>
              </p:nvSpPr>
              <p:spPr>
                <a:xfrm rot="709480" flipH="1">
                  <a:off x="9067162" y="3562814"/>
                  <a:ext cx="163875" cy="630139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4" name="月 1503"/>
                <p:cNvSpPr/>
                <p:nvPr/>
              </p:nvSpPr>
              <p:spPr>
                <a:xfrm rot="462998" flipH="1">
                  <a:off x="9109179" y="3574071"/>
                  <a:ext cx="163875" cy="630139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5" name="月 1504"/>
                <p:cNvSpPr/>
                <p:nvPr/>
              </p:nvSpPr>
              <p:spPr>
                <a:xfrm rot="500641" flipH="1">
                  <a:off x="9157765" y="3606477"/>
                  <a:ext cx="163875" cy="630139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6" name="月 1505"/>
                <p:cNvSpPr/>
                <p:nvPr/>
              </p:nvSpPr>
              <p:spPr>
                <a:xfrm rot="310121" flipH="1">
                  <a:off x="9203911" y="3613247"/>
                  <a:ext cx="163875" cy="630139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7" name="月 1506"/>
                <p:cNvSpPr/>
                <p:nvPr/>
              </p:nvSpPr>
              <p:spPr>
                <a:xfrm rot="63639" flipH="1">
                  <a:off x="9246949" y="3619558"/>
                  <a:ext cx="163875" cy="630140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8" name="月 1507"/>
                <p:cNvSpPr/>
                <p:nvPr/>
              </p:nvSpPr>
              <p:spPr>
                <a:xfrm rot="20700000">
                  <a:off x="9639432" y="3550744"/>
                  <a:ext cx="163875" cy="630140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9" name="月 1508"/>
                <p:cNvSpPr/>
                <p:nvPr/>
              </p:nvSpPr>
              <p:spPr>
                <a:xfrm rot="20890520">
                  <a:off x="9594381" y="3562815"/>
                  <a:ext cx="163875" cy="630140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0" name="月 1509"/>
                <p:cNvSpPr/>
                <p:nvPr/>
              </p:nvSpPr>
              <p:spPr>
                <a:xfrm rot="21137002">
                  <a:off x="9552366" y="3574073"/>
                  <a:ext cx="163875" cy="630140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1" name="月 1510"/>
                <p:cNvSpPr/>
                <p:nvPr/>
              </p:nvSpPr>
              <p:spPr>
                <a:xfrm rot="21099359">
                  <a:off x="9503779" y="3606479"/>
                  <a:ext cx="163875" cy="630140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2" name="月 1511"/>
                <p:cNvSpPr/>
                <p:nvPr/>
              </p:nvSpPr>
              <p:spPr>
                <a:xfrm rot="21289879">
                  <a:off x="9457632" y="3613248"/>
                  <a:ext cx="163875" cy="630140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3" name="月 1512"/>
                <p:cNvSpPr/>
                <p:nvPr/>
              </p:nvSpPr>
              <p:spPr>
                <a:xfrm rot="21536361">
                  <a:off x="9414595" y="3619556"/>
                  <a:ext cx="163875" cy="630139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84" name="片側の 2 つの角を丸めた四角形 1483"/>
              <p:cNvSpPr/>
              <p:nvPr/>
            </p:nvSpPr>
            <p:spPr>
              <a:xfrm>
                <a:off x="7877995" y="810407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5" name="フリーフォーム 1484"/>
              <p:cNvSpPr/>
              <p:nvPr/>
            </p:nvSpPr>
            <p:spPr>
              <a:xfrm>
                <a:off x="7751325" y="8120315"/>
                <a:ext cx="809338" cy="536331"/>
              </a:xfrm>
              <a:custGeom>
                <a:avLst/>
                <a:gdLst/>
                <a:ahLst/>
                <a:cxnLst/>
                <a:rect l="l" t="t" r="r" b="b"/>
                <a:pathLst>
                  <a:path w="809338" h="536331">
                    <a:moveTo>
                      <a:pt x="243333" y="0"/>
                    </a:moveTo>
                    <a:lnTo>
                      <a:pt x="404141" y="456550"/>
                    </a:lnTo>
                    <a:lnTo>
                      <a:pt x="564949" y="1"/>
                    </a:lnTo>
                    <a:lnTo>
                      <a:pt x="578220" y="4120"/>
                    </a:lnTo>
                    <a:cubicBezTo>
                      <a:pt x="625263" y="24018"/>
                      <a:pt x="663553" y="60557"/>
                      <a:pt x="683696" y="107331"/>
                    </a:cubicBezTo>
                    <a:cubicBezTo>
                      <a:pt x="691392" y="115564"/>
                      <a:pt x="697564" y="125468"/>
                      <a:pt x="701634" y="136737"/>
                    </a:cubicBezTo>
                    <a:lnTo>
                      <a:pt x="804181" y="420674"/>
                    </a:lnTo>
                    <a:cubicBezTo>
                      <a:pt x="820379" y="465522"/>
                      <a:pt x="797153" y="515009"/>
                      <a:pt x="752305" y="531206"/>
                    </a:cubicBezTo>
                    <a:lnTo>
                      <a:pt x="752306" y="531207"/>
                    </a:lnTo>
                    <a:cubicBezTo>
                      <a:pt x="728773" y="539706"/>
                      <a:pt x="703963" y="537350"/>
                      <a:pt x="683617" y="526203"/>
                    </a:cubicBezTo>
                    <a:lnTo>
                      <a:pt x="125724" y="526203"/>
                    </a:lnTo>
                    <a:cubicBezTo>
                      <a:pt x="105378" y="537352"/>
                      <a:pt x="80566" y="539709"/>
                      <a:pt x="57032" y="531209"/>
                    </a:cubicBezTo>
                    <a:lnTo>
                      <a:pt x="57033" y="531208"/>
                    </a:lnTo>
                    <a:cubicBezTo>
                      <a:pt x="12185" y="515011"/>
                      <a:pt x="-11041" y="465524"/>
                      <a:pt x="5157" y="420676"/>
                    </a:cubicBezTo>
                    <a:lnTo>
                      <a:pt x="107705" y="136739"/>
                    </a:lnTo>
                    <a:lnTo>
                      <a:pt x="120865" y="115071"/>
                    </a:lnTo>
                    <a:cubicBezTo>
                      <a:pt x="140411" y="64758"/>
                      <a:pt x="180349" y="25147"/>
                      <a:pt x="230061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86" name="グループ化 1485"/>
              <p:cNvGrpSpPr/>
              <p:nvPr/>
            </p:nvGrpSpPr>
            <p:grpSpPr>
              <a:xfrm>
                <a:off x="7719224" y="7617710"/>
                <a:ext cx="878651" cy="893141"/>
                <a:chOff x="8968871" y="3151154"/>
                <a:chExt cx="878651" cy="893141"/>
              </a:xfrm>
            </p:grpSpPr>
            <p:sp>
              <p:nvSpPr>
                <p:cNvPr id="1487" name="円/楕円 689"/>
                <p:cNvSpPr/>
                <p:nvPr/>
              </p:nvSpPr>
              <p:spPr>
                <a:xfrm rot="20700000">
                  <a:off x="8968871" y="3557958"/>
                  <a:ext cx="213601" cy="26168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8" name="円/楕円 690"/>
                <p:cNvSpPr/>
                <p:nvPr/>
              </p:nvSpPr>
              <p:spPr>
                <a:xfrm rot="900000" flipH="1">
                  <a:off x="9633921" y="3557960"/>
                  <a:ext cx="213601" cy="26168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9" name="円/楕円 1488"/>
                <p:cNvSpPr/>
                <p:nvPr/>
              </p:nvSpPr>
              <p:spPr>
                <a:xfrm>
                  <a:off x="9004331" y="3151154"/>
                  <a:ext cx="805398" cy="801951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0" name="円/楕円 691"/>
                <p:cNvSpPr/>
                <p:nvPr/>
              </p:nvSpPr>
              <p:spPr>
                <a:xfrm>
                  <a:off x="9054679" y="3248345"/>
                  <a:ext cx="707029" cy="79595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1" name="円/楕円 632"/>
                <p:cNvSpPr/>
                <p:nvPr/>
              </p:nvSpPr>
              <p:spPr>
                <a:xfrm>
                  <a:off x="9354011" y="3800845"/>
                  <a:ext cx="103260" cy="33848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2" name="円/楕円 1491"/>
                <p:cNvSpPr/>
                <p:nvPr/>
              </p:nvSpPr>
              <p:spPr>
                <a:xfrm>
                  <a:off x="9140101" y="3523084"/>
                  <a:ext cx="166233" cy="21913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3" name="円/楕円 1492"/>
                <p:cNvSpPr/>
                <p:nvPr/>
              </p:nvSpPr>
              <p:spPr>
                <a:xfrm>
                  <a:off x="9165451" y="3653759"/>
                  <a:ext cx="115535" cy="749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4" name="フリーフォーム 1493"/>
                <p:cNvSpPr/>
                <p:nvPr/>
              </p:nvSpPr>
              <p:spPr>
                <a:xfrm>
                  <a:off x="9145808" y="3505363"/>
                  <a:ext cx="154820" cy="86888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5" name="円/楕円 1494"/>
                <p:cNvSpPr/>
                <p:nvPr/>
              </p:nvSpPr>
              <p:spPr>
                <a:xfrm flipH="1">
                  <a:off x="9499927" y="3523084"/>
                  <a:ext cx="166233" cy="21913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6" name="円/楕円 1495"/>
                <p:cNvSpPr/>
                <p:nvPr/>
              </p:nvSpPr>
              <p:spPr>
                <a:xfrm flipH="1">
                  <a:off x="9525275" y="3653759"/>
                  <a:ext cx="115535" cy="749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7" name="フリーフォーム 1496"/>
                <p:cNvSpPr/>
                <p:nvPr/>
              </p:nvSpPr>
              <p:spPr>
                <a:xfrm flipH="1">
                  <a:off x="9505633" y="3505363"/>
                  <a:ext cx="154820" cy="86888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8" name="月 316"/>
                <p:cNvSpPr/>
                <p:nvPr/>
              </p:nvSpPr>
              <p:spPr>
                <a:xfrm rot="16200000">
                  <a:off x="9186672" y="3381471"/>
                  <a:ext cx="55824" cy="216302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9" name="月 316"/>
                <p:cNvSpPr/>
                <p:nvPr/>
              </p:nvSpPr>
              <p:spPr>
                <a:xfrm rot="16200000">
                  <a:off x="9561759" y="3381473"/>
                  <a:ext cx="55824" cy="216302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0" name="円/楕円 4"/>
                <p:cNvSpPr/>
                <p:nvPr/>
              </p:nvSpPr>
              <p:spPr>
                <a:xfrm rot="10800000">
                  <a:off x="9317744" y="3895906"/>
                  <a:ext cx="180969" cy="55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456" name="グループ化 1455"/>
            <p:cNvGrpSpPr/>
            <p:nvPr/>
          </p:nvGrpSpPr>
          <p:grpSpPr>
            <a:xfrm>
              <a:off x="6678459" y="4599325"/>
              <a:ext cx="2213100" cy="1627134"/>
              <a:chOff x="3443669" y="835299"/>
              <a:chExt cx="3185731" cy="2342241"/>
            </a:xfrm>
          </p:grpSpPr>
          <p:sp>
            <p:nvSpPr>
              <p:cNvPr id="1457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8" name="正方形/長方形 1457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9" name="正方形/長方形 1458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60" name="グループ化 1459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1471" name="グループ化 1470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481" name="片側の 2 つの角を丸めた四角形 1480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2" name="片側の 2 つの角を丸めた四角形 1481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72" name="グループ化 1471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1477" name="円/楕円 1476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478" name="グループ化 1477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1479" name="片側の 2 つの角を丸めた四角形 1478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0" name="片側の 2 つの角を丸めた四角形 1479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473" name="グループ化 1472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1475" name="片側の 2 つの角を丸めた四角形 1474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6" name="片側の 2 つの角を丸めた四角形 1475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74" name="台形 1473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61" name="正方形/長方形 1460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2" name="正方形/長方形 1461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3" name="正方形/長方形 1462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4" name="正方形/長方形 1463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5" name="正方形/長方形 1464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6" name="正方形/長方形 1465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7" name="正方形/長方形 1466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8" name="正方形/長方形 1467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9" name="正方形/長方形 1468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0" name="正方形/長方形 1469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14" name="グループ化 1513"/>
          <p:cNvGrpSpPr>
            <a:grpSpLocks noChangeAspect="1"/>
          </p:cNvGrpSpPr>
          <p:nvPr/>
        </p:nvGrpSpPr>
        <p:grpSpPr>
          <a:xfrm>
            <a:off x="310147" y="5178384"/>
            <a:ext cx="1873217" cy="1156246"/>
            <a:chOff x="-1182988" y="4781152"/>
            <a:chExt cx="2341521" cy="1445307"/>
          </a:xfrm>
        </p:grpSpPr>
        <p:grpSp>
          <p:nvGrpSpPr>
            <p:cNvPr id="1515" name="グループ化 1514"/>
            <p:cNvGrpSpPr/>
            <p:nvPr/>
          </p:nvGrpSpPr>
          <p:grpSpPr>
            <a:xfrm>
              <a:off x="-586108" y="4781152"/>
              <a:ext cx="918698" cy="1029932"/>
              <a:chOff x="4800879" y="7626714"/>
              <a:chExt cx="918698" cy="1029932"/>
            </a:xfrm>
          </p:grpSpPr>
          <p:grpSp>
            <p:nvGrpSpPr>
              <p:cNvPr id="1536" name="グループ化 1535"/>
              <p:cNvGrpSpPr/>
              <p:nvPr/>
            </p:nvGrpSpPr>
            <p:grpSpPr>
              <a:xfrm>
                <a:off x="4800879" y="8099209"/>
                <a:ext cx="918698" cy="547309"/>
                <a:chOff x="6134969" y="3365538"/>
                <a:chExt cx="749812" cy="965116"/>
              </a:xfrm>
            </p:grpSpPr>
            <p:sp>
              <p:nvSpPr>
                <p:cNvPr id="1562" name="円/楕円 539"/>
                <p:cNvSpPr/>
                <p:nvPr/>
              </p:nvSpPr>
              <p:spPr>
                <a:xfrm>
                  <a:off x="6134969" y="3381117"/>
                  <a:ext cx="749812" cy="949537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3" name="円/楕円 540"/>
                <p:cNvSpPr/>
                <p:nvPr/>
              </p:nvSpPr>
              <p:spPr>
                <a:xfrm>
                  <a:off x="6298489" y="3365538"/>
                  <a:ext cx="422771" cy="91076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37" name="片側の 2 つの角を丸めた四角形 1536"/>
              <p:cNvSpPr/>
              <p:nvPr/>
            </p:nvSpPr>
            <p:spPr>
              <a:xfrm>
                <a:off x="4980580" y="810407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8" name="フリーフォーム 1537"/>
              <p:cNvSpPr/>
              <p:nvPr/>
            </p:nvSpPr>
            <p:spPr>
              <a:xfrm>
                <a:off x="4857906" y="8120315"/>
                <a:ext cx="809338" cy="536331"/>
              </a:xfrm>
              <a:custGeom>
                <a:avLst/>
                <a:gdLst/>
                <a:ahLst/>
                <a:cxnLst/>
                <a:rect l="l" t="t" r="r" b="b"/>
                <a:pathLst>
                  <a:path w="809338" h="536331">
                    <a:moveTo>
                      <a:pt x="243333" y="0"/>
                    </a:moveTo>
                    <a:lnTo>
                      <a:pt x="404141" y="456550"/>
                    </a:lnTo>
                    <a:lnTo>
                      <a:pt x="564949" y="1"/>
                    </a:lnTo>
                    <a:lnTo>
                      <a:pt x="578220" y="4120"/>
                    </a:lnTo>
                    <a:cubicBezTo>
                      <a:pt x="625263" y="24018"/>
                      <a:pt x="663553" y="60557"/>
                      <a:pt x="683696" y="107331"/>
                    </a:cubicBezTo>
                    <a:cubicBezTo>
                      <a:pt x="691392" y="115564"/>
                      <a:pt x="697564" y="125468"/>
                      <a:pt x="701634" y="136737"/>
                    </a:cubicBezTo>
                    <a:lnTo>
                      <a:pt x="804181" y="420674"/>
                    </a:lnTo>
                    <a:cubicBezTo>
                      <a:pt x="820379" y="465522"/>
                      <a:pt x="797153" y="515009"/>
                      <a:pt x="752305" y="531206"/>
                    </a:cubicBezTo>
                    <a:lnTo>
                      <a:pt x="752306" y="531207"/>
                    </a:lnTo>
                    <a:cubicBezTo>
                      <a:pt x="728773" y="539706"/>
                      <a:pt x="703963" y="537350"/>
                      <a:pt x="683617" y="526203"/>
                    </a:cubicBezTo>
                    <a:lnTo>
                      <a:pt x="125724" y="526203"/>
                    </a:lnTo>
                    <a:cubicBezTo>
                      <a:pt x="105378" y="537352"/>
                      <a:pt x="80566" y="539709"/>
                      <a:pt x="57032" y="531209"/>
                    </a:cubicBezTo>
                    <a:lnTo>
                      <a:pt x="57033" y="531208"/>
                    </a:lnTo>
                    <a:cubicBezTo>
                      <a:pt x="12185" y="515011"/>
                      <a:pt x="-11041" y="465524"/>
                      <a:pt x="5157" y="420676"/>
                    </a:cubicBezTo>
                    <a:lnTo>
                      <a:pt x="107705" y="136739"/>
                    </a:lnTo>
                    <a:lnTo>
                      <a:pt x="120865" y="115071"/>
                    </a:lnTo>
                    <a:cubicBezTo>
                      <a:pt x="140411" y="64758"/>
                      <a:pt x="180349" y="25147"/>
                      <a:pt x="230061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39" name="グループ化 1538"/>
              <p:cNvGrpSpPr/>
              <p:nvPr/>
            </p:nvGrpSpPr>
            <p:grpSpPr>
              <a:xfrm>
                <a:off x="4820902" y="7626714"/>
                <a:ext cx="878656" cy="877752"/>
                <a:chOff x="6150075" y="3052342"/>
                <a:chExt cx="719603" cy="718863"/>
              </a:xfrm>
            </p:grpSpPr>
            <p:sp>
              <p:nvSpPr>
                <p:cNvPr id="1540" name="フリーフォーム 1539"/>
                <p:cNvSpPr/>
                <p:nvPr/>
              </p:nvSpPr>
              <p:spPr>
                <a:xfrm>
                  <a:off x="6179548" y="305234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1" name="円/楕円 544"/>
                <p:cNvSpPr/>
                <p:nvPr/>
              </p:nvSpPr>
              <p:spPr>
                <a:xfrm rot="20700000">
                  <a:off x="6150075" y="336998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2" name="円/楕円 545"/>
                <p:cNvSpPr/>
                <p:nvPr/>
              </p:nvSpPr>
              <p:spPr>
                <a:xfrm rot="900000" flipH="1">
                  <a:off x="6694743" y="336999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3" name="円/楕円 546"/>
                <p:cNvSpPr/>
                <p:nvPr/>
              </p:nvSpPr>
              <p:spPr>
                <a:xfrm>
                  <a:off x="6233569" y="312930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4" name="月 1543"/>
                <p:cNvSpPr/>
                <p:nvPr/>
              </p:nvSpPr>
              <p:spPr>
                <a:xfrm>
                  <a:off x="6215740" y="319837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5" name="月 1544"/>
                <p:cNvSpPr/>
                <p:nvPr/>
              </p:nvSpPr>
              <p:spPr>
                <a:xfrm flipH="1">
                  <a:off x="6724504" y="319837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6" name="月 1545"/>
                <p:cNvSpPr/>
                <p:nvPr/>
              </p:nvSpPr>
              <p:spPr>
                <a:xfrm rot="1800000">
                  <a:off x="6224597" y="306966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7" name="月 1546"/>
                <p:cNvSpPr/>
                <p:nvPr/>
              </p:nvSpPr>
              <p:spPr>
                <a:xfrm rot="19800000" flipH="1">
                  <a:off x="6668840" y="306966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8" name="月 1547"/>
                <p:cNvSpPr/>
                <p:nvPr/>
              </p:nvSpPr>
              <p:spPr>
                <a:xfrm rot="1800000">
                  <a:off x="6301626" y="307341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9" name="月 1548"/>
                <p:cNvSpPr/>
                <p:nvPr/>
              </p:nvSpPr>
              <p:spPr>
                <a:xfrm rot="19800000" flipH="1">
                  <a:off x="6613858" y="307341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0" name="月 1549"/>
                <p:cNvSpPr/>
                <p:nvPr/>
              </p:nvSpPr>
              <p:spPr>
                <a:xfrm rot="1800000">
                  <a:off x="6368834" y="308242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1" name="月 1550"/>
                <p:cNvSpPr/>
                <p:nvPr/>
              </p:nvSpPr>
              <p:spPr>
                <a:xfrm rot="19800000" flipH="1">
                  <a:off x="6565996" y="308242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2" name="月 1551"/>
                <p:cNvSpPr/>
                <p:nvPr/>
              </p:nvSpPr>
              <p:spPr>
                <a:xfrm rot="5400000" flipH="1">
                  <a:off x="6364408" y="3237269"/>
                  <a:ext cx="37443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3" name="円/楕円 609"/>
                <p:cNvSpPr/>
                <p:nvPr/>
              </p:nvSpPr>
              <p:spPr>
                <a:xfrm>
                  <a:off x="6308072" y="337020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4" name="月 1553"/>
                <p:cNvSpPr/>
                <p:nvPr/>
              </p:nvSpPr>
              <p:spPr>
                <a:xfrm rot="5400000">
                  <a:off x="6357750" y="331476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5" name="円/楕円 612"/>
                <p:cNvSpPr/>
                <p:nvPr/>
              </p:nvSpPr>
              <p:spPr>
                <a:xfrm>
                  <a:off x="6338059" y="3405260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6" name="月 1555"/>
                <p:cNvSpPr/>
                <p:nvPr/>
              </p:nvSpPr>
              <p:spPr>
                <a:xfrm rot="5400000" flipH="1">
                  <a:off x="6638252" y="3237269"/>
                  <a:ext cx="37443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7" name="円/楕円 632"/>
                <p:cNvSpPr/>
                <p:nvPr/>
              </p:nvSpPr>
              <p:spPr>
                <a:xfrm>
                  <a:off x="6467592" y="356450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8" name="円/楕円 4"/>
                <p:cNvSpPr/>
                <p:nvPr/>
              </p:nvSpPr>
              <p:spPr>
                <a:xfrm rot="10800000">
                  <a:off x="6435771" y="364678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9" name="円/楕円 609"/>
                <p:cNvSpPr/>
                <p:nvPr/>
              </p:nvSpPr>
              <p:spPr>
                <a:xfrm>
                  <a:off x="6558182" y="337020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0" name="月 1559"/>
                <p:cNvSpPr/>
                <p:nvPr/>
              </p:nvSpPr>
              <p:spPr>
                <a:xfrm rot="5400000">
                  <a:off x="6607860" y="331476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1" name="円/楕円 612"/>
                <p:cNvSpPr/>
                <p:nvPr/>
              </p:nvSpPr>
              <p:spPr>
                <a:xfrm>
                  <a:off x="6588169" y="3405260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16" name="グループ化 1515"/>
            <p:cNvGrpSpPr/>
            <p:nvPr/>
          </p:nvGrpSpPr>
          <p:grpSpPr>
            <a:xfrm>
              <a:off x="-1182988" y="5123417"/>
              <a:ext cx="2341521" cy="1103042"/>
              <a:chOff x="32929" y="1589724"/>
              <a:chExt cx="3370590" cy="1587816"/>
            </a:xfrm>
          </p:grpSpPr>
          <p:sp>
            <p:nvSpPr>
              <p:cNvPr id="1517" name="正方形/長方形 1516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8" name="正方形/長方形 1517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9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0" name="正方形/長方形 1519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1" name="正方形/長方形 1520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2" name="正方形/長方形 1521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3" name="正方形/長方形 1522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4" name="正方形/長方形 1523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5" name="正方形/長方形 1524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6" name="正方形/長方形 1525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27" name="グループ化 1526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1530" name="1 つの角を丸めた四角形 1529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1" name="1 つの角を丸めた四角形 1530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2" name="五角形 1531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3" name="五角形 1532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4" name="台形 1533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5" name="台形 1534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28" name="正方形/長方形 1527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9" name="正方形/長方形 1528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64" name="グループ化 1563"/>
          <p:cNvGrpSpPr>
            <a:grpSpLocks noChangeAspect="1"/>
          </p:cNvGrpSpPr>
          <p:nvPr/>
        </p:nvGrpSpPr>
        <p:grpSpPr>
          <a:xfrm>
            <a:off x="2199864" y="5182996"/>
            <a:ext cx="1754282" cy="1152557"/>
            <a:chOff x="1483608" y="4785763"/>
            <a:chExt cx="2192852" cy="1440696"/>
          </a:xfrm>
        </p:grpSpPr>
        <p:grpSp>
          <p:nvGrpSpPr>
            <p:cNvPr id="1565" name="グループ化 1564"/>
            <p:cNvGrpSpPr/>
            <p:nvPr/>
          </p:nvGrpSpPr>
          <p:grpSpPr>
            <a:xfrm>
              <a:off x="2214398" y="4785763"/>
              <a:ext cx="878656" cy="1025321"/>
              <a:chOff x="5793359" y="7631325"/>
              <a:chExt cx="878656" cy="1025321"/>
            </a:xfrm>
          </p:grpSpPr>
          <p:sp>
            <p:nvSpPr>
              <p:cNvPr id="1576" name="フローチャート: 論理積ゲート 213"/>
              <p:cNvSpPr/>
              <p:nvPr/>
            </p:nvSpPr>
            <p:spPr>
              <a:xfrm rot="16200000">
                <a:off x="5813738" y="7631325"/>
                <a:ext cx="842722" cy="842722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7" name="片側の 2 つの角を丸めた四角形 1576"/>
              <p:cNvSpPr/>
              <p:nvPr/>
            </p:nvSpPr>
            <p:spPr>
              <a:xfrm>
                <a:off x="5952130" y="810407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8" name="フリーフォーム 1577"/>
              <p:cNvSpPr/>
              <p:nvPr/>
            </p:nvSpPr>
            <p:spPr>
              <a:xfrm>
                <a:off x="5831695" y="8120315"/>
                <a:ext cx="809338" cy="536331"/>
              </a:xfrm>
              <a:custGeom>
                <a:avLst/>
                <a:gdLst/>
                <a:ahLst/>
                <a:cxnLst/>
                <a:rect l="l" t="t" r="r" b="b"/>
                <a:pathLst>
                  <a:path w="809338" h="536331">
                    <a:moveTo>
                      <a:pt x="243333" y="0"/>
                    </a:moveTo>
                    <a:lnTo>
                      <a:pt x="404141" y="456550"/>
                    </a:lnTo>
                    <a:lnTo>
                      <a:pt x="564949" y="1"/>
                    </a:lnTo>
                    <a:lnTo>
                      <a:pt x="578220" y="4120"/>
                    </a:lnTo>
                    <a:cubicBezTo>
                      <a:pt x="625263" y="24018"/>
                      <a:pt x="663553" y="60557"/>
                      <a:pt x="683696" y="107331"/>
                    </a:cubicBezTo>
                    <a:cubicBezTo>
                      <a:pt x="691392" y="115564"/>
                      <a:pt x="697564" y="125468"/>
                      <a:pt x="701634" y="136737"/>
                    </a:cubicBezTo>
                    <a:lnTo>
                      <a:pt x="804181" y="420674"/>
                    </a:lnTo>
                    <a:cubicBezTo>
                      <a:pt x="820379" y="465522"/>
                      <a:pt x="797153" y="515009"/>
                      <a:pt x="752305" y="531206"/>
                    </a:cubicBezTo>
                    <a:lnTo>
                      <a:pt x="752306" y="531207"/>
                    </a:lnTo>
                    <a:cubicBezTo>
                      <a:pt x="728773" y="539706"/>
                      <a:pt x="703963" y="537350"/>
                      <a:pt x="683617" y="526203"/>
                    </a:cubicBezTo>
                    <a:lnTo>
                      <a:pt x="125724" y="526203"/>
                    </a:lnTo>
                    <a:cubicBezTo>
                      <a:pt x="105378" y="537352"/>
                      <a:pt x="80566" y="539709"/>
                      <a:pt x="57032" y="531209"/>
                    </a:cubicBezTo>
                    <a:lnTo>
                      <a:pt x="57033" y="531208"/>
                    </a:lnTo>
                    <a:cubicBezTo>
                      <a:pt x="12185" y="515011"/>
                      <a:pt x="-11041" y="465524"/>
                      <a:pt x="5157" y="420676"/>
                    </a:cubicBezTo>
                    <a:lnTo>
                      <a:pt x="107705" y="136739"/>
                    </a:lnTo>
                    <a:lnTo>
                      <a:pt x="120865" y="115071"/>
                    </a:lnTo>
                    <a:cubicBezTo>
                      <a:pt x="140411" y="64758"/>
                      <a:pt x="180349" y="25147"/>
                      <a:pt x="230061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79" name="グループ化 1578"/>
              <p:cNvGrpSpPr/>
              <p:nvPr/>
            </p:nvGrpSpPr>
            <p:grpSpPr>
              <a:xfrm>
                <a:off x="5793359" y="7733987"/>
                <a:ext cx="878656" cy="795949"/>
                <a:chOff x="7122532" y="3116422"/>
                <a:chExt cx="719603" cy="651868"/>
              </a:xfrm>
            </p:grpSpPr>
            <p:sp>
              <p:nvSpPr>
                <p:cNvPr id="1580" name="円/楕円 689"/>
                <p:cNvSpPr/>
                <p:nvPr/>
              </p:nvSpPr>
              <p:spPr>
                <a:xfrm rot="20700000">
                  <a:off x="7122532" y="336998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1" name="円/楕円 690"/>
                <p:cNvSpPr/>
                <p:nvPr/>
              </p:nvSpPr>
              <p:spPr>
                <a:xfrm rot="900000" flipH="1">
                  <a:off x="7667200" y="336999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2" name="円/楕円 691"/>
                <p:cNvSpPr/>
                <p:nvPr/>
              </p:nvSpPr>
              <p:spPr>
                <a:xfrm>
                  <a:off x="7192811" y="311642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3" name="月 1582"/>
                <p:cNvSpPr/>
                <p:nvPr/>
              </p:nvSpPr>
              <p:spPr>
                <a:xfrm rot="5400000" flipH="1">
                  <a:off x="7309157" y="3251602"/>
                  <a:ext cx="37443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4" name="月 1583"/>
                <p:cNvSpPr/>
                <p:nvPr/>
              </p:nvSpPr>
              <p:spPr>
                <a:xfrm rot="5400000" flipH="1">
                  <a:off x="7599670" y="3251602"/>
                  <a:ext cx="37443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5" name="円/楕円 702"/>
                <p:cNvSpPr/>
                <p:nvPr/>
              </p:nvSpPr>
              <p:spPr>
                <a:xfrm>
                  <a:off x="7242695" y="3425664"/>
                  <a:ext cx="187131" cy="519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6" name="円/楕円 703"/>
                <p:cNvSpPr/>
                <p:nvPr/>
              </p:nvSpPr>
              <p:spPr>
                <a:xfrm>
                  <a:off x="7523681" y="3425664"/>
                  <a:ext cx="187131" cy="519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7" name="円/楕円 632"/>
                <p:cNvSpPr/>
                <p:nvPr/>
              </p:nvSpPr>
              <p:spPr>
                <a:xfrm>
                  <a:off x="7437959" y="355316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8" name="円/楕円 4"/>
                <p:cNvSpPr/>
                <p:nvPr/>
              </p:nvSpPr>
              <p:spPr>
                <a:xfrm rot="10800000">
                  <a:off x="7406323" y="364678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66" name="グループ化 1565"/>
            <p:cNvGrpSpPr/>
            <p:nvPr/>
          </p:nvGrpSpPr>
          <p:grpSpPr>
            <a:xfrm>
              <a:off x="1483608" y="5431923"/>
              <a:ext cx="2192852" cy="794536"/>
              <a:chOff x="2342710" y="5764872"/>
              <a:chExt cx="1557797" cy="564437"/>
            </a:xfrm>
          </p:grpSpPr>
          <p:sp>
            <p:nvSpPr>
              <p:cNvPr id="1567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8" name="正方形/長方形 1567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9" name="正方形/長方形 1568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0" name="正方形/長方形 1569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1" name="正方形/長方形 1570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72" name="グループ化 1571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574" name="ドーナツ 1573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5" name="台形 1574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73" name="正方形/長方形 1572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89" name="グループ化 1588"/>
          <p:cNvGrpSpPr>
            <a:grpSpLocks noChangeAspect="1"/>
          </p:cNvGrpSpPr>
          <p:nvPr/>
        </p:nvGrpSpPr>
        <p:grpSpPr>
          <a:xfrm>
            <a:off x="4056284" y="5147288"/>
            <a:ext cx="1754283" cy="1181123"/>
            <a:chOff x="4048514" y="4750055"/>
            <a:chExt cx="2192854" cy="1476404"/>
          </a:xfrm>
        </p:grpSpPr>
        <p:grpSp>
          <p:nvGrpSpPr>
            <p:cNvPr id="1590" name="グループ化 1589"/>
            <p:cNvGrpSpPr/>
            <p:nvPr/>
          </p:nvGrpSpPr>
          <p:grpSpPr>
            <a:xfrm>
              <a:off x="4671166" y="4750055"/>
              <a:ext cx="809338" cy="1061029"/>
              <a:chOff x="6785035" y="7595617"/>
              <a:chExt cx="809338" cy="1061029"/>
            </a:xfrm>
          </p:grpSpPr>
          <p:sp>
            <p:nvSpPr>
              <p:cNvPr id="1614" name="フリーフォーム 1613"/>
              <p:cNvSpPr/>
              <p:nvPr/>
            </p:nvSpPr>
            <p:spPr>
              <a:xfrm>
                <a:off x="6878882" y="7595617"/>
                <a:ext cx="631922" cy="996408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  <a:gd name="connsiteX0" fmla="*/ 300837 w 601673"/>
                  <a:gd name="connsiteY0" fmla="*/ 0 h 849538"/>
                  <a:gd name="connsiteX1" fmla="*/ 601673 w 601673"/>
                  <a:gd name="connsiteY1" fmla="*/ 124610 h 849538"/>
                  <a:gd name="connsiteX2" fmla="*/ 601672 w 601673"/>
                  <a:gd name="connsiteY2" fmla="*/ 124610 h 849538"/>
                  <a:gd name="connsiteX3" fmla="*/ 601672 w 601673"/>
                  <a:gd name="connsiteY3" fmla="*/ 726283 h 849538"/>
                  <a:gd name="connsiteX4" fmla="*/ 320185 w 601673"/>
                  <a:gd name="connsiteY4" fmla="*/ 849538 h 849538"/>
                  <a:gd name="connsiteX5" fmla="*/ 0 w 601673"/>
                  <a:gd name="connsiteY5" fmla="*/ 726282 h 849538"/>
                  <a:gd name="connsiteX6" fmla="*/ 0 w 601673"/>
                  <a:gd name="connsiteY6" fmla="*/ 124610 h 849538"/>
                  <a:gd name="connsiteX7" fmla="*/ 300837 w 601673"/>
                  <a:gd name="connsiteY7" fmla="*/ 0 h 84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1673" h="849538">
                    <a:moveTo>
                      <a:pt x="300837" y="0"/>
                    </a:moveTo>
                    <a:cubicBezTo>
                      <a:pt x="409718" y="0"/>
                      <a:pt x="518599" y="41537"/>
                      <a:pt x="601673" y="124610"/>
                    </a:cubicBezTo>
                    <a:lnTo>
                      <a:pt x="601672" y="124610"/>
                    </a:lnTo>
                    <a:cubicBezTo>
                      <a:pt x="767819" y="290757"/>
                      <a:pt x="767819" y="560136"/>
                      <a:pt x="601672" y="726283"/>
                    </a:cubicBezTo>
                    <a:lnTo>
                      <a:pt x="320185" y="849538"/>
                    </a:lnTo>
                    <a:cubicBezTo>
                      <a:pt x="219906" y="749259"/>
                      <a:pt x="100279" y="826561"/>
                      <a:pt x="0" y="726282"/>
                    </a:cubicBezTo>
                    <a:cubicBezTo>
                      <a:pt x="-166146" y="560135"/>
                      <a:pt x="-166146" y="290757"/>
                      <a:pt x="0" y="124610"/>
                    </a:cubicBezTo>
                    <a:cubicBezTo>
                      <a:pt x="83074" y="41537"/>
                      <a:pt x="191956" y="0"/>
                      <a:pt x="30083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5" name="片側の 2 つの角を丸めた四角形 1614"/>
              <p:cNvSpPr/>
              <p:nvPr/>
            </p:nvSpPr>
            <p:spPr>
              <a:xfrm>
                <a:off x="6910980" y="810407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6" name="フリーフォーム 1615"/>
              <p:cNvSpPr/>
              <p:nvPr/>
            </p:nvSpPr>
            <p:spPr>
              <a:xfrm>
                <a:off x="6785035" y="8120315"/>
                <a:ext cx="809338" cy="536331"/>
              </a:xfrm>
              <a:custGeom>
                <a:avLst/>
                <a:gdLst/>
                <a:ahLst/>
                <a:cxnLst/>
                <a:rect l="l" t="t" r="r" b="b"/>
                <a:pathLst>
                  <a:path w="809338" h="536331">
                    <a:moveTo>
                      <a:pt x="243333" y="0"/>
                    </a:moveTo>
                    <a:lnTo>
                      <a:pt x="404141" y="456550"/>
                    </a:lnTo>
                    <a:lnTo>
                      <a:pt x="564949" y="1"/>
                    </a:lnTo>
                    <a:lnTo>
                      <a:pt x="578220" y="4120"/>
                    </a:lnTo>
                    <a:cubicBezTo>
                      <a:pt x="625263" y="24018"/>
                      <a:pt x="663553" y="60557"/>
                      <a:pt x="683696" y="107331"/>
                    </a:cubicBezTo>
                    <a:cubicBezTo>
                      <a:pt x="691392" y="115564"/>
                      <a:pt x="697564" y="125468"/>
                      <a:pt x="701634" y="136737"/>
                    </a:cubicBezTo>
                    <a:lnTo>
                      <a:pt x="804181" y="420674"/>
                    </a:lnTo>
                    <a:cubicBezTo>
                      <a:pt x="820379" y="465522"/>
                      <a:pt x="797153" y="515009"/>
                      <a:pt x="752305" y="531206"/>
                    </a:cubicBezTo>
                    <a:lnTo>
                      <a:pt x="752306" y="531207"/>
                    </a:lnTo>
                    <a:cubicBezTo>
                      <a:pt x="728773" y="539706"/>
                      <a:pt x="703963" y="537350"/>
                      <a:pt x="683617" y="526203"/>
                    </a:cubicBezTo>
                    <a:lnTo>
                      <a:pt x="125724" y="526203"/>
                    </a:lnTo>
                    <a:cubicBezTo>
                      <a:pt x="105378" y="537352"/>
                      <a:pt x="80566" y="539709"/>
                      <a:pt x="57032" y="531209"/>
                    </a:cubicBezTo>
                    <a:lnTo>
                      <a:pt x="57033" y="531208"/>
                    </a:lnTo>
                    <a:cubicBezTo>
                      <a:pt x="12185" y="515011"/>
                      <a:pt x="-11041" y="465524"/>
                      <a:pt x="5157" y="420676"/>
                    </a:cubicBezTo>
                    <a:lnTo>
                      <a:pt x="107705" y="136739"/>
                    </a:lnTo>
                    <a:lnTo>
                      <a:pt x="120865" y="115071"/>
                    </a:lnTo>
                    <a:cubicBezTo>
                      <a:pt x="140411" y="64758"/>
                      <a:pt x="180349" y="25147"/>
                      <a:pt x="230061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17" name="グループ化 1616"/>
              <p:cNvGrpSpPr/>
              <p:nvPr/>
            </p:nvGrpSpPr>
            <p:grpSpPr>
              <a:xfrm>
                <a:off x="6836189" y="7820784"/>
                <a:ext cx="707031" cy="683218"/>
                <a:chOff x="8150754" y="3208747"/>
                <a:chExt cx="579044" cy="559543"/>
              </a:xfrm>
            </p:grpSpPr>
            <p:sp>
              <p:nvSpPr>
                <p:cNvPr id="1618" name="円/楕円 238"/>
                <p:cNvSpPr/>
                <p:nvPr/>
              </p:nvSpPr>
              <p:spPr>
                <a:xfrm>
                  <a:off x="8150754" y="326079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9" name="フリーフォーム 1618"/>
                <p:cNvSpPr/>
                <p:nvPr/>
              </p:nvSpPr>
              <p:spPr>
                <a:xfrm>
                  <a:off x="8155267" y="320874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0" name="円/楕円 727"/>
                <p:cNvSpPr/>
                <p:nvPr/>
              </p:nvSpPr>
              <p:spPr>
                <a:xfrm>
                  <a:off x="8188077" y="3430178"/>
                  <a:ext cx="184385" cy="3744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1" name="円/楕円 729"/>
                <p:cNvSpPr/>
                <p:nvPr/>
              </p:nvSpPr>
              <p:spPr>
                <a:xfrm>
                  <a:off x="8526214" y="3430178"/>
                  <a:ext cx="184385" cy="3744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2" name="月 1621"/>
                <p:cNvSpPr/>
                <p:nvPr/>
              </p:nvSpPr>
              <p:spPr>
                <a:xfrm rot="16200000">
                  <a:off x="8430434" y="354638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3" name="円/楕円 4"/>
                <p:cNvSpPr/>
                <p:nvPr/>
              </p:nvSpPr>
              <p:spPr>
                <a:xfrm rot="10800000">
                  <a:off x="8360237" y="364678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91" name="グループ化 1590"/>
            <p:cNvGrpSpPr/>
            <p:nvPr/>
          </p:nvGrpSpPr>
          <p:grpSpPr>
            <a:xfrm>
              <a:off x="4048514" y="5249397"/>
              <a:ext cx="2192854" cy="977062"/>
              <a:chOff x="3574414" y="4296557"/>
              <a:chExt cx="3156585" cy="1406469"/>
            </a:xfrm>
          </p:grpSpPr>
          <p:grpSp>
            <p:nvGrpSpPr>
              <p:cNvPr id="1592" name="グループ化 1591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1612" name="爆発 1 1611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3" name="爆発 1 1612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93" name="グループ化 1592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1610" name="爆発 1 1609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1" name="爆発 1 1610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94" name="グループ化 1593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1608" name="爆発 1 1607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9" name="爆発 1 1608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5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6" name="正方形/長方形 1595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7" name="正方形/長方形 1596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8" name="正方形/長方形 1597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9" name="正方形/長方形 1598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0" name="正方形/長方形 1599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01" name="グループ化 1600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1602" name="1 つの角を丸めた四角形 1601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3" name="1 つの角を丸めた四角形 1602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4" name="五角形 160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5" name="五角形 160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6" name="台形 160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7" name="台形 160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624" name="グループ化 1623"/>
          <p:cNvGrpSpPr>
            <a:grpSpLocks noChangeAspect="1"/>
          </p:cNvGrpSpPr>
          <p:nvPr/>
        </p:nvGrpSpPr>
        <p:grpSpPr>
          <a:xfrm>
            <a:off x="7810776" y="5161376"/>
            <a:ext cx="1777739" cy="1169852"/>
            <a:chOff x="9358184" y="4764144"/>
            <a:chExt cx="2222174" cy="1462315"/>
          </a:xfrm>
        </p:grpSpPr>
        <p:grpSp>
          <p:nvGrpSpPr>
            <p:cNvPr id="1625" name="グループ化 1624"/>
            <p:cNvGrpSpPr/>
            <p:nvPr/>
          </p:nvGrpSpPr>
          <p:grpSpPr>
            <a:xfrm>
              <a:off x="9996879" y="4764144"/>
              <a:ext cx="949226" cy="1046940"/>
              <a:chOff x="8646574" y="7609706"/>
              <a:chExt cx="949226" cy="1046940"/>
            </a:xfrm>
          </p:grpSpPr>
          <p:sp>
            <p:nvSpPr>
              <p:cNvPr id="1639" name="フリーフォーム 1638"/>
              <p:cNvSpPr/>
              <p:nvPr/>
            </p:nvSpPr>
            <p:spPr>
              <a:xfrm>
                <a:off x="8646574" y="7609706"/>
                <a:ext cx="949226" cy="100746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0" name="片側の 2 つの角を丸めた四角形 1639"/>
              <p:cNvSpPr/>
              <p:nvPr/>
            </p:nvSpPr>
            <p:spPr>
              <a:xfrm>
                <a:off x="8836845" y="810407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1" name="フリーフォーム 1640"/>
              <p:cNvSpPr/>
              <p:nvPr/>
            </p:nvSpPr>
            <p:spPr>
              <a:xfrm>
                <a:off x="8733273" y="8120315"/>
                <a:ext cx="809338" cy="536331"/>
              </a:xfrm>
              <a:custGeom>
                <a:avLst/>
                <a:gdLst/>
                <a:ahLst/>
                <a:cxnLst/>
                <a:rect l="l" t="t" r="r" b="b"/>
                <a:pathLst>
                  <a:path w="809338" h="536331">
                    <a:moveTo>
                      <a:pt x="243333" y="0"/>
                    </a:moveTo>
                    <a:lnTo>
                      <a:pt x="404141" y="456550"/>
                    </a:lnTo>
                    <a:lnTo>
                      <a:pt x="564949" y="1"/>
                    </a:lnTo>
                    <a:lnTo>
                      <a:pt x="578220" y="4120"/>
                    </a:lnTo>
                    <a:cubicBezTo>
                      <a:pt x="625263" y="24018"/>
                      <a:pt x="663553" y="60557"/>
                      <a:pt x="683696" y="107331"/>
                    </a:cubicBezTo>
                    <a:cubicBezTo>
                      <a:pt x="691392" y="115564"/>
                      <a:pt x="697564" y="125468"/>
                      <a:pt x="701634" y="136737"/>
                    </a:cubicBezTo>
                    <a:lnTo>
                      <a:pt x="804181" y="420674"/>
                    </a:lnTo>
                    <a:cubicBezTo>
                      <a:pt x="820379" y="465522"/>
                      <a:pt x="797153" y="515009"/>
                      <a:pt x="752305" y="531206"/>
                    </a:cubicBezTo>
                    <a:lnTo>
                      <a:pt x="752306" y="531207"/>
                    </a:lnTo>
                    <a:cubicBezTo>
                      <a:pt x="728773" y="539706"/>
                      <a:pt x="703963" y="537350"/>
                      <a:pt x="683617" y="526203"/>
                    </a:cubicBezTo>
                    <a:lnTo>
                      <a:pt x="125724" y="526203"/>
                    </a:lnTo>
                    <a:cubicBezTo>
                      <a:pt x="105378" y="537352"/>
                      <a:pt x="80566" y="539709"/>
                      <a:pt x="57032" y="531209"/>
                    </a:cubicBezTo>
                    <a:lnTo>
                      <a:pt x="57033" y="531208"/>
                    </a:lnTo>
                    <a:cubicBezTo>
                      <a:pt x="12185" y="515011"/>
                      <a:pt x="-11041" y="465524"/>
                      <a:pt x="5157" y="420676"/>
                    </a:cubicBezTo>
                    <a:lnTo>
                      <a:pt x="107705" y="136739"/>
                    </a:lnTo>
                    <a:lnTo>
                      <a:pt x="120865" y="115071"/>
                    </a:lnTo>
                    <a:cubicBezTo>
                      <a:pt x="140411" y="64758"/>
                      <a:pt x="180349" y="25147"/>
                      <a:pt x="230061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2" name="直角三角形 1641"/>
              <p:cNvSpPr/>
              <p:nvPr/>
            </p:nvSpPr>
            <p:spPr>
              <a:xfrm rot="5400000">
                <a:off x="8952673" y="8111571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3" name="直角三角形 1642"/>
              <p:cNvSpPr/>
              <p:nvPr/>
            </p:nvSpPr>
            <p:spPr>
              <a:xfrm rot="16200000" flipH="1">
                <a:off x="9117410" y="8111571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44" name="グループ化 1643"/>
              <p:cNvGrpSpPr/>
              <p:nvPr/>
            </p:nvGrpSpPr>
            <p:grpSpPr>
              <a:xfrm>
                <a:off x="8761943" y="7798941"/>
                <a:ext cx="707029" cy="719152"/>
                <a:chOff x="10076619" y="3179318"/>
                <a:chExt cx="579044" cy="588972"/>
              </a:xfrm>
            </p:grpSpPr>
            <p:sp>
              <p:nvSpPr>
                <p:cNvPr id="1645" name="円/楕円 238"/>
                <p:cNvSpPr/>
                <p:nvPr/>
              </p:nvSpPr>
              <p:spPr>
                <a:xfrm>
                  <a:off x="10076619" y="326079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6" name="月 1645"/>
                <p:cNvSpPr/>
                <p:nvPr/>
              </p:nvSpPr>
              <p:spPr>
                <a:xfrm rot="16200000">
                  <a:off x="10353442" y="354638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7" name="ドーナツ 1646"/>
                <p:cNvSpPr/>
                <p:nvPr/>
              </p:nvSpPr>
              <p:spPr>
                <a:xfrm>
                  <a:off x="10102395" y="333986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8" name="円/楕円 1647"/>
                <p:cNvSpPr/>
                <p:nvPr/>
              </p:nvSpPr>
              <p:spPr>
                <a:xfrm>
                  <a:off x="10169885" y="3493210"/>
                  <a:ext cx="116272" cy="541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9" name="ドーナツ 1648"/>
                <p:cNvSpPr/>
                <p:nvPr/>
              </p:nvSpPr>
              <p:spPr>
                <a:xfrm>
                  <a:off x="10378620" y="333986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0" name="円/楕円 1649"/>
                <p:cNvSpPr/>
                <p:nvPr/>
              </p:nvSpPr>
              <p:spPr>
                <a:xfrm>
                  <a:off x="10446111" y="3493210"/>
                  <a:ext cx="116272" cy="541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51" name="グループ化 1650"/>
                <p:cNvGrpSpPr/>
                <p:nvPr/>
              </p:nvGrpSpPr>
              <p:grpSpPr>
                <a:xfrm>
                  <a:off x="10111015" y="317931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662" name="月 1661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3" name="月 1662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4" name="月 1663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5" name="月 1664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6" name="月 1665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7" name="月 1666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52" name="グループ化 1651"/>
                <p:cNvGrpSpPr/>
                <p:nvPr/>
              </p:nvGrpSpPr>
              <p:grpSpPr>
                <a:xfrm>
                  <a:off x="10369356" y="317931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656" name="月 1655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7" name="月 1656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8" name="月 1657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9" name="月 1658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0" name="月 1659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1" name="月 1660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53" name="月 1652"/>
                <p:cNvSpPr/>
                <p:nvPr/>
              </p:nvSpPr>
              <p:spPr>
                <a:xfrm rot="5400000">
                  <a:off x="10196004" y="322776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4" name="月 1653"/>
                <p:cNvSpPr/>
                <p:nvPr/>
              </p:nvSpPr>
              <p:spPr>
                <a:xfrm rot="5400000">
                  <a:off x="10486517" y="322776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5" name="円/楕円 4"/>
                <p:cNvSpPr/>
                <p:nvPr/>
              </p:nvSpPr>
              <p:spPr>
                <a:xfrm rot="10800000">
                  <a:off x="10292036" y="364678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626" name="グループ化 1625"/>
            <p:cNvGrpSpPr/>
            <p:nvPr/>
          </p:nvGrpSpPr>
          <p:grpSpPr>
            <a:xfrm>
              <a:off x="9358184" y="5274075"/>
              <a:ext cx="2222174" cy="952384"/>
              <a:chOff x="6825615" y="1806594"/>
              <a:chExt cx="3198792" cy="1370946"/>
            </a:xfrm>
          </p:grpSpPr>
          <p:sp>
            <p:nvSpPr>
              <p:cNvPr id="1627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8" name="正方形/長方形 1627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9" name="正方形/長方形 1628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0" name="片側の 2 つの角を丸めた四角形 1629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1" name="角丸四角形 1630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2" name="角丸四角形 1631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3" name="片側の 2 つの角を丸めた四角形 1632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4" name="角丸四角形 1633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5" name="角丸四角形 1634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36" name="グループ化 1635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1637" name="ドーナツ 1636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8" name="台形 1637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5943110" y="452592"/>
            <a:ext cx="1770480" cy="1972155"/>
            <a:chOff x="6678459" y="-934083"/>
            <a:chExt cx="2213100" cy="2465194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7325271" y="-934083"/>
              <a:ext cx="901378" cy="1908048"/>
              <a:chOff x="8985448" y="798136"/>
              <a:chExt cx="901378" cy="1908048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9019738" y="1392871"/>
                <a:ext cx="775260" cy="1313313"/>
                <a:chOff x="9019738" y="1392871"/>
                <a:chExt cx="775260" cy="1313313"/>
              </a:xfrm>
            </p:grpSpPr>
            <p:sp>
              <p:nvSpPr>
                <p:cNvPr id="39" name="円/楕円 38"/>
                <p:cNvSpPr/>
                <p:nvPr/>
              </p:nvSpPr>
              <p:spPr>
                <a:xfrm>
                  <a:off x="9109079" y="1530327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円/楕円 689"/>
                <p:cNvSpPr/>
                <p:nvPr/>
              </p:nvSpPr>
              <p:spPr>
                <a:xfrm rot="20700000">
                  <a:off x="9048397" y="172603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円/楕円 690"/>
                <p:cNvSpPr/>
                <p:nvPr/>
              </p:nvSpPr>
              <p:spPr>
                <a:xfrm rot="900000" flipH="1">
                  <a:off x="9593065" y="172603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" name="円/楕円 41"/>
                <p:cNvSpPr/>
                <p:nvPr/>
              </p:nvSpPr>
              <p:spPr>
                <a:xfrm>
                  <a:off x="9077441" y="1392871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月 42"/>
                <p:cNvSpPr/>
                <p:nvPr/>
              </p:nvSpPr>
              <p:spPr>
                <a:xfrm rot="900000" flipH="1">
                  <a:off x="9091998" y="172012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月 43"/>
                <p:cNvSpPr/>
                <p:nvPr/>
              </p:nvSpPr>
              <p:spPr>
                <a:xfrm rot="709480" flipH="1">
                  <a:off x="9128894" y="173001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月 44"/>
                <p:cNvSpPr/>
                <p:nvPr/>
              </p:nvSpPr>
              <p:spPr>
                <a:xfrm rot="462998" flipH="1">
                  <a:off x="9163304" y="173923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月 45"/>
                <p:cNvSpPr/>
                <p:nvPr/>
              </p:nvSpPr>
              <p:spPr>
                <a:xfrm rot="500641" flipH="1">
                  <a:off x="9203096" y="176577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月 46"/>
                <p:cNvSpPr/>
                <p:nvPr/>
              </p:nvSpPr>
              <p:spPr>
                <a:xfrm rot="310121" flipH="1">
                  <a:off x="9240889" y="177131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月 47"/>
                <p:cNvSpPr/>
                <p:nvPr/>
              </p:nvSpPr>
              <p:spPr>
                <a:xfrm rot="63639" flipH="1">
                  <a:off x="9276136" y="1776484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/>
                <p:cNvSpPr/>
                <p:nvPr/>
              </p:nvSpPr>
              <p:spPr>
                <a:xfrm rot="20700000">
                  <a:off x="9597577" y="172012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/>
                <p:cNvSpPr/>
                <p:nvPr/>
              </p:nvSpPr>
              <p:spPr>
                <a:xfrm rot="20890520">
                  <a:off x="9560681" y="173001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/>
                <p:cNvSpPr/>
                <p:nvPr/>
              </p:nvSpPr>
              <p:spPr>
                <a:xfrm rot="21137002">
                  <a:off x="9526271" y="173923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月 51"/>
                <p:cNvSpPr/>
                <p:nvPr/>
              </p:nvSpPr>
              <p:spPr>
                <a:xfrm rot="21099359">
                  <a:off x="9486479" y="176577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月 52"/>
                <p:cNvSpPr/>
                <p:nvPr/>
              </p:nvSpPr>
              <p:spPr>
                <a:xfrm rot="21289879">
                  <a:off x="9448686" y="177131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月 53"/>
                <p:cNvSpPr/>
                <p:nvPr/>
              </p:nvSpPr>
              <p:spPr>
                <a:xfrm rot="21536361">
                  <a:off x="9413439" y="1776484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片側の 2 つの角を丸めた四角形 54"/>
                <p:cNvSpPr/>
                <p:nvPr/>
              </p:nvSpPr>
              <p:spPr>
                <a:xfrm rot="10800000">
                  <a:off x="9338207" y="2009709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円/楕円 691"/>
                <p:cNvSpPr/>
                <p:nvPr/>
              </p:nvSpPr>
              <p:spPr>
                <a:xfrm>
                  <a:off x="9118676" y="1472469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円/楕円 632"/>
                <p:cNvSpPr/>
                <p:nvPr/>
              </p:nvSpPr>
              <p:spPr>
                <a:xfrm>
                  <a:off x="9363824" y="1924956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片側の 2 つの角を丸めた四角形 57"/>
                <p:cNvSpPr/>
                <p:nvPr/>
              </p:nvSpPr>
              <p:spPr>
                <a:xfrm>
                  <a:off x="9127642" y="2163740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フリーフォーム 58"/>
                <p:cNvSpPr/>
                <p:nvPr/>
              </p:nvSpPr>
              <p:spPr>
                <a:xfrm>
                  <a:off x="9106676" y="2179981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" name="直角三角形 59"/>
                <p:cNvSpPr/>
                <p:nvPr/>
              </p:nvSpPr>
              <p:spPr>
                <a:xfrm rot="5400000">
                  <a:off x="9243470" y="2171237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直角三角形 60"/>
                <p:cNvSpPr/>
                <p:nvPr/>
              </p:nvSpPr>
              <p:spPr>
                <a:xfrm rot="16200000" flipH="1">
                  <a:off x="9408207" y="2171237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円/楕円 61"/>
                <p:cNvSpPr/>
                <p:nvPr/>
              </p:nvSpPr>
              <p:spPr>
                <a:xfrm>
                  <a:off x="9188635" y="1697475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フリーフォーム 62"/>
                <p:cNvSpPr/>
                <p:nvPr/>
              </p:nvSpPr>
              <p:spPr>
                <a:xfrm>
                  <a:off x="9193309" y="1682962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9209396" y="1718706"/>
                  <a:ext cx="94621" cy="97363"/>
                  <a:chOff x="9209396" y="3433490"/>
                  <a:chExt cx="94621" cy="97363"/>
                </a:xfrm>
              </p:grpSpPr>
              <p:sp>
                <p:nvSpPr>
                  <p:cNvPr id="82" name="円/楕円 81"/>
                  <p:cNvSpPr/>
                  <p:nvPr/>
                </p:nvSpPr>
                <p:spPr>
                  <a:xfrm>
                    <a:off x="9209396" y="3433490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" name="円/楕円 82"/>
                  <p:cNvSpPr/>
                  <p:nvPr/>
                </p:nvSpPr>
                <p:spPr>
                  <a:xfrm>
                    <a:off x="9225549" y="3447702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円/楕円 83"/>
                  <p:cNvSpPr/>
                  <p:nvPr/>
                </p:nvSpPr>
                <p:spPr>
                  <a:xfrm>
                    <a:off x="9233903" y="3440233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円/楕円 84"/>
                  <p:cNvSpPr/>
                  <p:nvPr/>
                </p:nvSpPr>
                <p:spPr>
                  <a:xfrm flipV="1">
                    <a:off x="9224248" y="3483782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5" name="円/楕円 64"/>
                <p:cNvSpPr/>
                <p:nvPr/>
              </p:nvSpPr>
              <p:spPr>
                <a:xfrm flipH="1">
                  <a:off x="9483326" y="1697475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フリーフォーム 65"/>
                <p:cNvSpPr/>
                <p:nvPr/>
              </p:nvSpPr>
              <p:spPr>
                <a:xfrm flipH="1">
                  <a:off x="9487999" y="1682962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7" name="グループ化 66"/>
                <p:cNvGrpSpPr/>
                <p:nvPr/>
              </p:nvGrpSpPr>
              <p:grpSpPr>
                <a:xfrm>
                  <a:off x="9504086" y="1718706"/>
                  <a:ext cx="94621" cy="97363"/>
                  <a:chOff x="9504086" y="3433490"/>
                  <a:chExt cx="94621" cy="97363"/>
                </a:xfrm>
              </p:grpSpPr>
              <p:sp>
                <p:nvSpPr>
                  <p:cNvPr id="78" name="円/楕円 77"/>
                  <p:cNvSpPr/>
                  <p:nvPr/>
                </p:nvSpPr>
                <p:spPr>
                  <a:xfrm flipH="1">
                    <a:off x="9504086" y="3433490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" name="円/楕円 78"/>
                  <p:cNvSpPr/>
                  <p:nvPr/>
                </p:nvSpPr>
                <p:spPr>
                  <a:xfrm flipH="1">
                    <a:off x="9520239" y="3447702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" name="円/楕円 79"/>
                  <p:cNvSpPr/>
                  <p:nvPr/>
                </p:nvSpPr>
                <p:spPr>
                  <a:xfrm flipH="1">
                    <a:off x="9529894" y="3440233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" name="円/楕円 80"/>
                  <p:cNvSpPr/>
                  <p:nvPr/>
                </p:nvSpPr>
                <p:spPr>
                  <a:xfrm flipH="1" flipV="1">
                    <a:off x="9555282" y="3483782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8" name="月 316"/>
                <p:cNvSpPr/>
                <p:nvPr/>
              </p:nvSpPr>
              <p:spPr>
                <a:xfrm rot="16200000" flipV="1">
                  <a:off x="9226772" y="1581499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月 316"/>
                <p:cNvSpPr/>
                <p:nvPr/>
              </p:nvSpPr>
              <p:spPr>
                <a:xfrm rot="16200000" flipV="1">
                  <a:off x="9533953" y="1581499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円/楕円 4"/>
                <p:cNvSpPr/>
                <p:nvPr/>
              </p:nvSpPr>
              <p:spPr>
                <a:xfrm rot="10800000">
                  <a:off x="9334093" y="2002827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1" name="グループ化 70"/>
                <p:cNvGrpSpPr/>
                <p:nvPr/>
              </p:nvGrpSpPr>
              <p:grpSpPr>
                <a:xfrm>
                  <a:off x="9019738" y="2310984"/>
                  <a:ext cx="775260" cy="374881"/>
                  <a:chOff x="150756" y="2504979"/>
                  <a:chExt cx="783361" cy="384793"/>
                </a:xfrm>
              </p:grpSpPr>
              <p:sp>
                <p:nvSpPr>
                  <p:cNvPr id="72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台形 72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" name="フリーフォーム 73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" name="台形 75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" name="フリーフォーム 76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8985448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33" name="グループ化 32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35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円/楕円 35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" name="円/楕円 36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円/楕円 37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" name="フリーフォーム 33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6678459" y="-96023"/>
              <a:ext cx="2213100" cy="1627134"/>
              <a:chOff x="3443669" y="835299"/>
              <a:chExt cx="3185731" cy="2342241"/>
            </a:xfrm>
          </p:grpSpPr>
          <p:sp>
            <p:nvSpPr>
              <p:cNvPr id="5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正方形/長方形 5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" name="グループ化 7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19" name="グループ化 1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9" name="片側の 2 つの角を丸めた四角形 28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" name="片側の 2 つの角を丸めた四角形 29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" name="グループ化 1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5" name="円/楕円 24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" name="グループ化 2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27" name="片側の 2 つの角を丸めた四角形 26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" name="片側の 2 つの角を丸めた四角形 27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" name="グループ化 2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3" name="片側の 2 つの角を丸めた四角形 22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" name="片側の 2 つの角を丸めた四角形 23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" name="台形 2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" name="正方形/長方形 8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6" name="グループ化 85"/>
          <p:cNvGrpSpPr>
            <a:grpSpLocks noChangeAspect="1"/>
          </p:cNvGrpSpPr>
          <p:nvPr/>
        </p:nvGrpSpPr>
        <p:grpSpPr>
          <a:xfrm>
            <a:off x="310147" y="452592"/>
            <a:ext cx="1873217" cy="1972155"/>
            <a:chOff x="-1182988" y="-934083"/>
            <a:chExt cx="2341521" cy="2465194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-493577" y="-934083"/>
              <a:ext cx="901378" cy="1908048"/>
              <a:chOff x="6105128" y="798136"/>
              <a:chExt cx="901378" cy="1908048"/>
            </a:xfrm>
          </p:grpSpPr>
          <p:grpSp>
            <p:nvGrpSpPr>
              <p:cNvPr id="108" name="グループ化 107"/>
              <p:cNvGrpSpPr/>
              <p:nvPr/>
            </p:nvGrpSpPr>
            <p:grpSpPr>
              <a:xfrm>
                <a:off x="6125321" y="1408389"/>
                <a:ext cx="775260" cy="1297795"/>
                <a:chOff x="6125321" y="1408389"/>
                <a:chExt cx="775260" cy="1297795"/>
              </a:xfrm>
            </p:grpSpPr>
            <p:sp>
              <p:nvSpPr>
                <p:cNvPr id="116" name="円/楕円 539"/>
                <p:cNvSpPr/>
                <p:nvPr/>
              </p:nvSpPr>
              <p:spPr>
                <a:xfrm>
                  <a:off x="6202834" y="1589349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円/楕円 540"/>
                <p:cNvSpPr/>
                <p:nvPr/>
              </p:nvSpPr>
              <p:spPr>
                <a:xfrm>
                  <a:off x="6336754" y="1576590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フリーフォーム 117"/>
                <p:cNvSpPr/>
                <p:nvPr/>
              </p:nvSpPr>
              <p:spPr>
                <a:xfrm>
                  <a:off x="6179548" y="1408389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片側の 2 つの角を丸めた四角形 118"/>
                <p:cNvSpPr/>
                <p:nvPr/>
              </p:nvSpPr>
              <p:spPr>
                <a:xfrm rot="10800000">
                  <a:off x="6439886" y="2009709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円/楕円 544"/>
                <p:cNvSpPr/>
                <p:nvPr/>
              </p:nvSpPr>
              <p:spPr>
                <a:xfrm rot="20700000">
                  <a:off x="6150075" y="172603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545"/>
                <p:cNvSpPr/>
                <p:nvPr/>
              </p:nvSpPr>
              <p:spPr>
                <a:xfrm rot="900000" flipH="1">
                  <a:off x="6694743" y="172603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円/楕円 546"/>
                <p:cNvSpPr/>
                <p:nvPr/>
              </p:nvSpPr>
              <p:spPr>
                <a:xfrm>
                  <a:off x="6233569" y="1485350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月 122"/>
                <p:cNvSpPr/>
                <p:nvPr/>
              </p:nvSpPr>
              <p:spPr>
                <a:xfrm>
                  <a:off x="6215740" y="1554424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" name="月 123"/>
                <p:cNvSpPr/>
                <p:nvPr/>
              </p:nvSpPr>
              <p:spPr>
                <a:xfrm flipH="1">
                  <a:off x="6724504" y="1554424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月 124"/>
                <p:cNvSpPr/>
                <p:nvPr/>
              </p:nvSpPr>
              <p:spPr>
                <a:xfrm rot="1800000">
                  <a:off x="6224597" y="1425715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月 125"/>
                <p:cNvSpPr/>
                <p:nvPr/>
              </p:nvSpPr>
              <p:spPr>
                <a:xfrm rot="19800000" flipH="1">
                  <a:off x="6668840" y="1425715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月 126"/>
                <p:cNvSpPr/>
                <p:nvPr/>
              </p:nvSpPr>
              <p:spPr>
                <a:xfrm rot="1800000">
                  <a:off x="6301626" y="1429460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月 127"/>
                <p:cNvSpPr/>
                <p:nvPr/>
              </p:nvSpPr>
              <p:spPr>
                <a:xfrm rot="19800000" flipH="1">
                  <a:off x="6613858" y="1429458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月 128"/>
                <p:cNvSpPr/>
                <p:nvPr/>
              </p:nvSpPr>
              <p:spPr>
                <a:xfrm rot="1800000">
                  <a:off x="6368834" y="1438468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" name="月 129"/>
                <p:cNvSpPr/>
                <p:nvPr/>
              </p:nvSpPr>
              <p:spPr>
                <a:xfrm rot="19800000" flipH="1">
                  <a:off x="6565996" y="1438470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" name="月 130"/>
                <p:cNvSpPr/>
                <p:nvPr/>
              </p:nvSpPr>
              <p:spPr>
                <a:xfrm rot="16200000" flipV="1">
                  <a:off x="6352922" y="1553759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円/楕円 609"/>
                <p:cNvSpPr/>
                <p:nvPr/>
              </p:nvSpPr>
              <p:spPr>
                <a:xfrm>
                  <a:off x="6308072" y="1726251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" name="円/楕円 612"/>
                <p:cNvSpPr/>
                <p:nvPr/>
              </p:nvSpPr>
              <p:spPr>
                <a:xfrm>
                  <a:off x="6338059" y="1730751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円/楕円 616"/>
                <p:cNvSpPr/>
                <p:nvPr/>
              </p:nvSpPr>
              <p:spPr>
                <a:xfrm>
                  <a:off x="6359074" y="1749983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" name="月 134"/>
                <p:cNvSpPr/>
                <p:nvPr/>
              </p:nvSpPr>
              <p:spPr>
                <a:xfrm rot="16200000" flipV="1">
                  <a:off x="6626766" y="1553759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" name="円/楕円 619"/>
                <p:cNvSpPr/>
                <p:nvPr/>
              </p:nvSpPr>
              <p:spPr>
                <a:xfrm>
                  <a:off x="6581916" y="1726251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" name="円/楕円 631"/>
                <p:cNvSpPr/>
                <p:nvPr/>
              </p:nvSpPr>
              <p:spPr>
                <a:xfrm>
                  <a:off x="6611903" y="1730751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円/楕円 641"/>
                <p:cNvSpPr/>
                <p:nvPr/>
              </p:nvSpPr>
              <p:spPr>
                <a:xfrm>
                  <a:off x="6632918" y="1749983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円/楕円 632"/>
                <p:cNvSpPr/>
                <p:nvPr/>
              </p:nvSpPr>
              <p:spPr>
                <a:xfrm>
                  <a:off x="6467592" y="1920550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片側の 2 つの角を丸めた四角形 139"/>
                <p:cNvSpPr/>
                <p:nvPr/>
              </p:nvSpPr>
              <p:spPr>
                <a:xfrm>
                  <a:off x="6230227" y="2163740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フリーフォーム 140"/>
                <p:cNvSpPr/>
                <p:nvPr/>
              </p:nvSpPr>
              <p:spPr>
                <a:xfrm>
                  <a:off x="6209261" y="2179981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直角三角形 141"/>
                <p:cNvSpPr/>
                <p:nvPr/>
              </p:nvSpPr>
              <p:spPr>
                <a:xfrm rot="5400000">
                  <a:off x="6346055" y="2171237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直角三角形 142"/>
                <p:cNvSpPr/>
                <p:nvPr/>
              </p:nvSpPr>
              <p:spPr>
                <a:xfrm rot="16200000" flipH="1">
                  <a:off x="6510792" y="2171237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円/楕円 4"/>
                <p:cNvSpPr/>
                <p:nvPr/>
              </p:nvSpPr>
              <p:spPr>
                <a:xfrm flipV="1">
                  <a:off x="6435771" y="2002827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5" name="グループ化 144"/>
                <p:cNvGrpSpPr/>
                <p:nvPr/>
              </p:nvGrpSpPr>
              <p:grpSpPr>
                <a:xfrm>
                  <a:off x="6125321" y="2310984"/>
                  <a:ext cx="775260" cy="374881"/>
                  <a:chOff x="150756" y="2504979"/>
                  <a:chExt cx="783361" cy="384793"/>
                </a:xfrm>
              </p:grpSpPr>
              <p:sp>
                <p:nvSpPr>
                  <p:cNvPr id="148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9" name="台形 148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" name="フリーフォーム 149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1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2" name="台形 151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3" name="フリーフォーム 152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6" name="月 145"/>
                <p:cNvSpPr/>
                <p:nvPr/>
              </p:nvSpPr>
              <p:spPr>
                <a:xfrm rot="5400000">
                  <a:off x="6357750" y="1670811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月 146"/>
                <p:cNvSpPr/>
                <p:nvPr/>
              </p:nvSpPr>
              <p:spPr>
                <a:xfrm rot="5400000">
                  <a:off x="6631594" y="1670811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9" name="グループ化 108"/>
              <p:cNvGrpSpPr/>
              <p:nvPr/>
            </p:nvGrpSpPr>
            <p:grpSpPr>
              <a:xfrm>
                <a:off x="6105128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110" name="グループ化 109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112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" name="円/楕円 112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" name="円/楕円 113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" name="円/楕円 114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1" name="フリーフォーム 110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8" name="グループ化 87"/>
            <p:cNvGrpSpPr/>
            <p:nvPr/>
          </p:nvGrpSpPr>
          <p:grpSpPr>
            <a:xfrm>
              <a:off x="-1182988" y="428069"/>
              <a:ext cx="2341521" cy="1103042"/>
              <a:chOff x="32929" y="1589724"/>
              <a:chExt cx="3370590" cy="1587816"/>
            </a:xfrm>
          </p:grpSpPr>
          <p:sp>
            <p:nvSpPr>
              <p:cNvPr id="89" name="正方形/長方形 88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9" name="グループ化 98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102" name="1 つの角を丸めた四角形 101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1 つの角を丸めた四角形 102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" name="五角形 10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五角形 10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台形 10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台形 10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0" name="正方形/長方形 99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4" name="グループ化 153"/>
          <p:cNvGrpSpPr>
            <a:grpSpLocks noChangeAspect="1"/>
          </p:cNvGrpSpPr>
          <p:nvPr/>
        </p:nvGrpSpPr>
        <p:grpSpPr>
          <a:xfrm>
            <a:off x="2199864" y="452592"/>
            <a:ext cx="1754282" cy="1972155"/>
            <a:chOff x="1483608" y="-934083"/>
            <a:chExt cx="2192852" cy="2465194"/>
          </a:xfrm>
        </p:grpSpPr>
        <p:grpSp>
          <p:nvGrpSpPr>
            <p:cNvPr id="155" name="グループ化 154"/>
            <p:cNvGrpSpPr/>
            <p:nvPr/>
          </p:nvGrpSpPr>
          <p:grpSpPr>
            <a:xfrm>
              <a:off x="2129345" y="-934083"/>
              <a:ext cx="901378" cy="1908048"/>
              <a:chOff x="7041232" y="798136"/>
              <a:chExt cx="901378" cy="1908048"/>
            </a:xfrm>
          </p:grpSpPr>
          <p:grpSp>
            <p:nvGrpSpPr>
              <p:cNvPr id="166" name="グループ化 165"/>
              <p:cNvGrpSpPr/>
              <p:nvPr/>
            </p:nvGrpSpPr>
            <p:grpSpPr>
              <a:xfrm>
                <a:off x="7095614" y="1388390"/>
                <a:ext cx="775260" cy="1317794"/>
                <a:chOff x="7095614" y="1388390"/>
                <a:chExt cx="775260" cy="1317794"/>
              </a:xfrm>
            </p:grpSpPr>
            <p:sp>
              <p:nvSpPr>
                <p:cNvPr id="174" name="フローチャート: 論理積ゲート 213"/>
                <p:cNvSpPr/>
                <p:nvPr/>
              </p:nvSpPr>
              <p:spPr>
                <a:xfrm rot="16200000">
                  <a:off x="7139222" y="1388390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片側の 2 つの角を丸めた四角形 174"/>
                <p:cNvSpPr/>
                <p:nvPr/>
              </p:nvSpPr>
              <p:spPr>
                <a:xfrm rot="10800000">
                  <a:off x="7412342" y="2009709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円/楕円 689"/>
                <p:cNvSpPr/>
                <p:nvPr/>
              </p:nvSpPr>
              <p:spPr>
                <a:xfrm rot="20700000">
                  <a:off x="7122532" y="172603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円/楕円 690"/>
                <p:cNvSpPr/>
                <p:nvPr/>
              </p:nvSpPr>
              <p:spPr>
                <a:xfrm rot="900000" flipH="1">
                  <a:off x="7667200" y="172603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円/楕円 691"/>
                <p:cNvSpPr/>
                <p:nvPr/>
              </p:nvSpPr>
              <p:spPr>
                <a:xfrm>
                  <a:off x="7192811" y="1472469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月 178"/>
                <p:cNvSpPr/>
                <p:nvPr/>
              </p:nvSpPr>
              <p:spPr>
                <a:xfrm rot="16200000" flipV="1">
                  <a:off x="7305019" y="1536675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月 179"/>
                <p:cNvSpPr/>
                <p:nvPr/>
              </p:nvSpPr>
              <p:spPr>
                <a:xfrm rot="16200000" flipV="1">
                  <a:off x="7595532" y="1536675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円/楕円 702"/>
                <p:cNvSpPr/>
                <p:nvPr/>
              </p:nvSpPr>
              <p:spPr>
                <a:xfrm>
                  <a:off x="7301731" y="167765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円/楕円 703"/>
                <p:cNvSpPr/>
                <p:nvPr/>
              </p:nvSpPr>
              <p:spPr>
                <a:xfrm>
                  <a:off x="7582718" y="167765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円/楕円 632"/>
                <p:cNvSpPr/>
                <p:nvPr/>
              </p:nvSpPr>
              <p:spPr>
                <a:xfrm>
                  <a:off x="7437959" y="1909214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片側の 2 つの角を丸めた四角形 183"/>
                <p:cNvSpPr/>
                <p:nvPr/>
              </p:nvSpPr>
              <p:spPr>
                <a:xfrm>
                  <a:off x="7201777" y="2163740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フリーフォーム 184"/>
                <p:cNvSpPr/>
                <p:nvPr/>
              </p:nvSpPr>
              <p:spPr>
                <a:xfrm>
                  <a:off x="7180811" y="2179981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直角三角形 185"/>
                <p:cNvSpPr/>
                <p:nvPr/>
              </p:nvSpPr>
              <p:spPr>
                <a:xfrm rot="5400000">
                  <a:off x="7317605" y="2171237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直角三角形 186"/>
                <p:cNvSpPr/>
                <p:nvPr/>
              </p:nvSpPr>
              <p:spPr>
                <a:xfrm rot="16200000" flipH="1">
                  <a:off x="7482342" y="2171237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円/楕円 4"/>
                <p:cNvSpPr/>
                <p:nvPr/>
              </p:nvSpPr>
              <p:spPr>
                <a:xfrm flipV="1">
                  <a:off x="7406323" y="2002827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9" name="グループ化 188"/>
                <p:cNvGrpSpPr/>
                <p:nvPr/>
              </p:nvGrpSpPr>
              <p:grpSpPr>
                <a:xfrm>
                  <a:off x="7095614" y="2310984"/>
                  <a:ext cx="775260" cy="374881"/>
                  <a:chOff x="150756" y="2504979"/>
                  <a:chExt cx="783361" cy="384793"/>
                </a:xfrm>
              </p:grpSpPr>
              <p:sp>
                <p:nvSpPr>
                  <p:cNvPr id="190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" name="台形 190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2" name="フリーフォーム 191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3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4" name="台形 193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5" name="フリーフォーム 194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7" name="グループ化 166"/>
              <p:cNvGrpSpPr/>
              <p:nvPr/>
            </p:nvGrpSpPr>
            <p:grpSpPr>
              <a:xfrm>
                <a:off x="7041232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168" name="グループ化 167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170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円/楕円 170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円/楕円 171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円/楕円 172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9" name="フリーフォーム 168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6" name="グループ化 155"/>
            <p:cNvGrpSpPr/>
            <p:nvPr/>
          </p:nvGrpSpPr>
          <p:grpSpPr>
            <a:xfrm>
              <a:off x="1483608" y="736575"/>
              <a:ext cx="2192852" cy="794536"/>
              <a:chOff x="2342710" y="5764872"/>
              <a:chExt cx="1557797" cy="564437"/>
            </a:xfrm>
          </p:grpSpPr>
          <p:sp>
            <p:nvSpPr>
              <p:cNvPr id="157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2" name="グループ化 161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64" name="ドーナツ 163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台形 164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3" name="正方形/長方形 162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96" name="グループ化 195"/>
          <p:cNvGrpSpPr>
            <a:grpSpLocks noChangeAspect="1"/>
          </p:cNvGrpSpPr>
          <p:nvPr/>
        </p:nvGrpSpPr>
        <p:grpSpPr>
          <a:xfrm>
            <a:off x="4056284" y="452592"/>
            <a:ext cx="1754283" cy="1972155"/>
            <a:chOff x="4048514" y="-934083"/>
            <a:chExt cx="2192854" cy="2465194"/>
          </a:xfrm>
        </p:grpSpPr>
        <p:grpSp>
          <p:nvGrpSpPr>
            <p:cNvPr id="197" name="グループ化 196"/>
            <p:cNvGrpSpPr/>
            <p:nvPr/>
          </p:nvGrpSpPr>
          <p:grpSpPr>
            <a:xfrm>
              <a:off x="4640606" y="-934083"/>
              <a:ext cx="901378" cy="1908048"/>
              <a:chOff x="7977336" y="798136"/>
              <a:chExt cx="901378" cy="1908048"/>
            </a:xfrm>
          </p:grpSpPr>
          <p:grpSp>
            <p:nvGrpSpPr>
              <p:cNvPr id="221" name="グループ化 220"/>
              <p:cNvGrpSpPr/>
              <p:nvPr/>
            </p:nvGrpSpPr>
            <p:grpSpPr>
              <a:xfrm>
                <a:off x="8055059" y="1380385"/>
                <a:ext cx="775260" cy="1325799"/>
                <a:chOff x="8055059" y="1380385"/>
                <a:chExt cx="775260" cy="1325799"/>
              </a:xfrm>
            </p:grpSpPr>
            <p:sp>
              <p:nvSpPr>
                <p:cNvPr id="229" name="フリーフォーム 228"/>
                <p:cNvSpPr/>
                <p:nvPr/>
              </p:nvSpPr>
              <p:spPr>
                <a:xfrm>
                  <a:off x="8078541" y="1380385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" name="片側の 2 つの角を丸めた四角形 229"/>
                <p:cNvSpPr/>
                <p:nvPr/>
              </p:nvSpPr>
              <p:spPr>
                <a:xfrm rot="10800000">
                  <a:off x="8370285" y="2009709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円/楕円 238"/>
                <p:cNvSpPr/>
                <p:nvPr/>
              </p:nvSpPr>
              <p:spPr>
                <a:xfrm>
                  <a:off x="8150754" y="1616838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フリーフォーム 231"/>
                <p:cNvSpPr/>
                <p:nvPr/>
              </p:nvSpPr>
              <p:spPr>
                <a:xfrm>
                  <a:off x="8155267" y="1564794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" name="角丸四角形 232"/>
                <p:cNvSpPr/>
                <p:nvPr/>
              </p:nvSpPr>
              <p:spPr>
                <a:xfrm>
                  <a:off x="8220739" y="1707049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円/楕円 727"/>
                <p:cNvSpPr/>
                <p:nvPr/>
              </p:nvSpPr>
              <p:spPr>
                <a:xfrm>
                  <a:off x="8242715" y="1717382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角丸四角形 234"/>
                <p:cNvSpPr/>
                <p:nvPr/>
              </p:nvSpPr>
              <p:spPr>
                <a:xfrm>
                  <a:off x="8558877" y="1707049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6" name="円/楕円 729"/>
                <p:cNvSpPr/>
                <p:nvPr/>
              </p:nvSpPr>
              <p:spPr>
                <a:xfrm>
                  <a:off x="8580853" y="1717382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月 236"/>
                <p:cNvSpPr/>
                <p:nvPr/>
              </p:nvSpPr>
              <p:spPr>
                <a:xfrm rot="16200000">
                  <a:off x="8430434" y="1902429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片側の 2 つの角を丸めた四角形 237"/>
                <p:cNvSpPr/>
                <p:nvPr/>
              </p:nvSpPr>
              <p:spPr>
                <a:xfrm>
                  <a:off x="8160627" y="2163740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フリーフォーム 238"/>
                <p:cNvSpPr/>
                <p:nvPr/>
              </p:nvSpPr>
              <p:spPr>
                <a:xfrm>
                  <a:off x="8139661" y="2179981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直角三角形 239"/>
                <p:cNvSpPr/>
                <p:nvPr/>
              </p:nvSpPr>
              <p:spPr>
                <a:xfrm rot="5400000">
                  <a:off x="8276455" y="2171237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直角三角形 240"/>
                <p:cNvSpPr/>
                <p:nvPr/>
              </p:nvSpPr>
              <p:spPr>
                <a:xfrm rot="16200000" flipH="1">
                  <a:off x="8441192" y="2171237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円/楕円 4"/>
                <p:cNvSpPr/>
                <p:nvPr/>
              </p:nvSpPr>
              <p:spPr>
                <a:xfrm rot="10800000">
                  <a:off x="8360237" y="2002827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3" name="グループ化 242"/>
                <p:cNvGrpSpPr/>
                <p:nvPr/>
              </p:nvGrpSpPr>
              <p:grpSpPr>
                <a:xfrm>
                  <a:off x="8055059" y="2310984"/>
                  <a:ext cx="775260" cy="374881"/>
                  <a:chOff x="150756" y="2504979"/>
                  <a:chExt cx="783361" cy="384793"/>
                </a:xfrm>
              </p:grpSpPr>
              <p:sp>
                <p:nvSpPr>
                  <p:cNvPr id="244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5" name="台形 244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6" name="フリーフォーム 245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8" name="台形 247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9" name="フリーフォーム 248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22" name="グループ化 221"/>
              <p:cNvGrpSpPr/>
              <p:nvPr/>
            </p:nvGrpSpPr>
            <p:grpSpPr>
              <a:xfrm>
                <a:off x="7977336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223" name="グループ化 222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225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円/楕円 225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7" name="円/楕円 226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円/楕円 227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4" name="フリーフォーム 223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98" name="グループ化 197"/>
            <p:cNvGrpSpPr/>
            <p:nvPr/>
          </p:nvGrpSpPr>
          <p:grpSpPr>
            <a:xfrm>
              <a:off x="4048514" y="554049"/>
              <a:ext cx="2192854" cy="977062"/>
              <a:chOff x="3574414" y="4296557"/>
              <a:chExt cx="3156585" cy="1406469"/>
            </a:xfrm>
          </p:grpSpPr>
          <p:grpSp>
            <p:nvGrpSpPr>
              <p:cNvPr id="199" name="グループ化 198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219" name="爆発 1 21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0" name="爆発 1 21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0" name="グループ化 199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217" name="爆発 1 216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爆発 1 217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1" name="グループ化 200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215" name="爆発 1 214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爆発 1 215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2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正方形/長方形 202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正方形/長方形 203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正方形/長方形 204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正方形/長方形 205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正方形/長方形 206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8" name="グループ化 207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209" name="1 つの角を丸めた四角形 208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1 つの角を丸めた四角形 209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五角形 210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五角形 211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台形 212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台形 213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50" name="グループ化 249"/>
          <p:cNvGrpSpPr>
            <a:grpSpLocks noChangeAspect="1"/>
          </p:cNvGrpSpPr>
          <p:nvPr/>
        </p:nvGrpSpPr>
        <p:grpSpPr>
          <a:xfrm>
            <a:off x="7810776" y="452592"/>
            <a:ext cx="1777739" cy="1972155"/>
            <a:chOff x="9358184" y="-934083"/>
            <a:chExt cx="2222174" cy="2465194"/>
          </a:xfrm>
        </p:grpSpPr>
        <p:grpSp>
          <p:nvGrpSpPr>
            <p:cNvPr id="251" name="グループ化 250"/>
            <p:cNvGrpSpPr/>
            <p:nvPr/>
          </p:nvGrpSpPr>
          <p:grpSpPr>
            <a:xfrm>
              <a:off x="10036263" y="-934083"/>
              <a:ext cx="901378" cy="1908048"/>
              <a:chOff x="9921552" y="798136"/>
              <a:chExt cx="901378" cy="1908048"/>
            </a:xfrm>
          </p:grpSpPr>
          <p:grpSp>
            <p:nvGrpSpPr>
              <p:cNvPr id="265" name="グループ化 264"/>
              <p:cNvGrpSpPr/>
              <p:nvPr/>
            </p:nvGrpSpPr>
            <p:grpSpPr>
              <a:xfrm>
                <a:off x="9982130" y="1380385"/>
                <a:ext cx="777403" cy="1325799"/>
                <a:chOff x="9982130" y="1380385"/>
                <a:chExt cx="777403" cy="1325799"/>
              </a:xfrm>
            </p:grpSpPr>
            <p:sp>
              <p:nvSpPr>
                <p:cNvPr id="273" name="フリーフォーム 272"/>
                <p:cNvSpPr/>
                <p:nvPr/>
              </p:nvSpPr>
              <p:spPr>
                <a:xfrm>
                  <a:off x="9982134" y="1380385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片側の 2 つの角を丸めた四角形 273"/>
                <p:cNvSpPr/>
                <p:nvPr/>
              </p:nvSpPr>
              <p:spPr>
                <a:xfrm rot="10800000">
                  <a:off x="10296150" y="2009709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円/楕円 238"/>
                <p:cNvSpPr/>
                <p:nvPr/>
              </p:nvSpPr>
              <p:spPr>
                <a:xfrm>
                  <a:off x="10076619" y="1616838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6" name="月 275"/>
                <p:cNvSpPr/>
                <p:nvPr/>
              </p:nvSpPr>
              <p:spPr>
                <a:xfrm rot="16200000">
                  <a:off x="10353442" y="1902429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片側の 2 つの角を丸めた四角形 276"/>
                <p:cNvSpPr/>
                <p:nvPr/>
              </p:nvSpPr>
              <p:spPr>
                <a:xfrm>
                  <a:off x="10086492" y="2163740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リーフォーム 277"/>
                <p:cNvSpPr/>
                <p:nvPr/>
              </p:nvSpPr>
              <p:spPr>
                <a:xfrm>
                  <a:off x="10065526" y="2179981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直角三角形 278"/>
                <p:cNvSpPr/>
                <p:nvPr/>
              </p:nvSpPr>
              <p:spPr>
                <a:xfrm rot="5400000">
                  <a:off x="10202320" y="2171237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直角三角形 279"/>
                <p:cNvSpPr/>
                <p:nvPr/>
              </p:nvSpPr>
              <p:spPr>
                <a:xfrm rot="16200000" flipH="1">
                  <a:off x="10367057" y="2171237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1" name="ドーナツ 280"/>
                <p:cNvSpPr/>
                <p:nvPr/>
              </p:nvSpPr>
              <p:spPr>
                <a:xfrm>
                  <a:off x="10102395" y="1695913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円/楕円 281"/>
                <p:cNvSpPr/>
                <p:nvPr/>
              </p:nvSpPr>
              <p:spPr>
                <a:xfrm>
                  <a:off x="10204559" y="1736185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ドーナツ 282"/>
                <p:cNvSpPr/>
                <p:nvPr/>
              </p:nvSpPr>
              <p:spPr>
                <a:xfrm>
                  <a:off x="10378620" y="1695913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円/楕円 283"/>
                <p:cNvSpPr/>
                <p:nvPr/>
              </p:nvSpPr>
              <p:spPr>
                <a:xfrm>
                  <a:off x="10480784" y="1736185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5" name="グループ化 284"/>
                <p:cNvGrpSpPr/>
                <p:nvPr/>
              </p:nvGrpSpPr>
              <p:grpSpPr>
                <a:xfrm>
                  <a:off x="10111015" y="1535365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303" name="月 302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4" name="月 303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5" name="月 304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6" name="月 305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7" name="月 306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8" name="月 307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86" name="グループ化 285"/>
                <p:cNvGrpSpPr/>
                <p:nvPr/>
              </p:nvGrpSpPr>
              <p:grpSpPr>
                <a:xfrm>
                  <a:off x="10369356" y="1535365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297" name="月 296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8" name="月 297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9" name="月 298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0" name="月 299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1" name="月 300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2" name="月 301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7" name="月 286"/>
                <p:cNvSpPr/>
                <p:nvPr/>
              </p:nvSpPr>
              <p:spPr>
                <a:xfrm rot="5400000">
                  <a:off x="10196004" y="1583812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月 287"/>
                <p:cNvSpPr/>
                <p:nvPr/>
              </p:nvSpPr>
              <p:spPr>
                <a:xfrm rot="5400000">
                  <a:off x="10486517" y="1583812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円/楕円 4"/>
                <p:cNvSpPr/>
                <p:nvPr/>
              </p:nvSpPr>
              <p:spPr>
                <a:xfrm rot="10800000">
                  <a:off x="10292036" y="2002827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0" name="グループ化 289"/>
                <p:cNvGrpSpPr/>
                <p:nvPr/>
              </p:nvGrpSpPr>
              <p:grpSpPr>
                <a:xfrm>
                  <a:off x="9982130" y="2310984"/>
                  <a:ext cx="775260" cy="374881"/>
                  <a:chOff x="150756" y="2504979"/>
                  <a:chExt cx="783361" cy="384793"/>
                </a:xfrm>
              </p:grpSpPr>
              <p:sp>
                <p:nvSpPr>
                  <p:cNvPr id="291" name="楕円 8"/>
                  <p:cNvSpPr/>
                  <p:nvPr/>
                </p:nvSpPr>
                <p:spPr>
                  <a:xfrm flipH="1">
                    <a:off x="600103" y="2683623"/>
                    <a:ext cx="127538" cy="105863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538" h="105863">
                        <a:moveTo>
                          <a:pt x="0" y="49155"/>
                        </a:moveTo>
                        <a:cubicBezTo>
                          <a:pt x="0" y="22007"/>
                          <a:pt x="28550" y="0"/>
                          <a:pt x="63769" y="0"/>
                        </a:cubicBezTo>
                        <a:cubicBezTo>
                          <a:pt x="98988" y="0"/>
                          <a:pt x="127538" y="22007"/>
                          <a:pt x="127538" y="49155"/>
                        </a:cubicBezTo>
                        <a:cubicBezTo>
                          <a:pt x="127538" y="76303"/>
                          <a:pt x="118038" y="72116"/>
                          <a:pt x="63769" y="98310"/>
                        </a:cubicBezTo>
                        <a:cubicBezTo>
                          <a:pt x="9500" y="124504"/>
                          <a:pt x="0" y="76303"/>
                          <a:pt x="0" y="49155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2" name="台形 291"/>
                  <p:cNvSpPr/>
                  <p:nvPr/>
                </p:nvSpPr>
                <p:spPr>
                  <a:xfrm rot="4159844">
                    <a:off x="564871" y="2700108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3" name="フリーフォーム 292"/>
                  <p:cNvSpPr/>
                  <p:nvPr/>
                </p:nvSpPr>
                <p:spPr>
                  <a:xfrm rot="14955635">
                    <a:off x="165328" y="2490407"/>
                    <a:ext cx="384792" cy="413935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4" name="楕円 8"/>
                  <p:cNvSpPr/>
                  <p:nvPr/>
                </p:nvSpPr>
                <p:spPr>
                  <a:xfrm>
                    <a:off x="342854" y="2669258"/>
                    <a:ext cx="126895" cy="106932"/>
                  </a:xfrm>
                  <a:custGeom>
                    <a:avLst/>
                    <a:gdLst>
                      <a:gd name="connsiteX0" fmla="*/ 0 w 127537"/>
                      <a:gd name="connsiteY0" fmla="*/ 49155 h 98310"/>
                      <a:gd name="connsiteX1" fmla="*/ 63769 w 127537"/>
                      <a:gd name="connsiteY1" fmla="*/ 0 h 98310"/>
                      <a:gd name="connsiteX2" fmla="*/ 127538 w 127537"/>
                      <a:gd name="connsiteY2" fmla="*/ 49155 h 98310"/>
                      <a:gd name="connsiteX3" fmla="*/ 63769 w 127537"/>
                      <a:gd name="connsiteY3" fmla="*/ 98310 h 98310"/>
                      <a:gd name="connsiteX4" fmla="*/ 0 w 127537"/>
                      <a:gd name="connsiteY4" fmla="*/ 49155 h 98310"/>
                      <a:gd name="connsiteX0" fmla="*/ 0 w 127538"/>
                      <a:gd name="connsiteY0" fmla="*/ 49155 h 105863"/>
                      <a:gd name="connsiteX1" fmla="*/ 63769 w 127538"/>
                      <a:gd name="connsiteY1" fmla="*/ 0 h 105863"/>
                      <a:gd name="connsiteX2" fmla="*/ 127538 w 127538"/>
                      <a:gd name="connsiteY2" fmla="*/ 49155 h 105863"/>
                      <a:gd name="connsiteX3" fmla="*/ 63769 w 127538"/>
                      <a:gd name="connsiteY3" fmla="*/ 98310 h 105863"/>
                      <a:gd name="connsiteX4" fmla="*/ 0 w 127538"/>
                      <a:gd name="connsiteY4" fmla="*/ 49155 h 105863"/>
                      <a:gd name="connsiteX0" fmla="*/ 0 w 127538"/>
                      <a:gd name="connsiteY0" fmla="*/ 49155 h 114549"/>
                      <a:gd name="connsiteX1" fmla="*/ 63769 w 127538"/>
                      <a:gd name="connsiteY1" fmla="*/ 0 h 114549"/>
                      <a:gd name="connsiteX2" fmla="*/ 127538 w 127538"/>
                      <a:gd name="connsiteY2" fmla="*/ 49155 h 114549"/>
                      <a:gd name="connsiteX3" fmla="*/ 63769 w 127538"/>
                      <a:gd name="connsiteY3" fmla="*/ 98310 h 114549"/>
                      <a:gd name="connsiteX4" fmla="*/ 0 w 127538"/>
                      <a:gd name="connsiteY4" fmla="*/ 49155 h 114549"/>
                      <a:gd name="connsiteX0" fmla="*/ 2326 w 129864"/>
                      <a:gd name="connsiteY0" fmla="*/ 49155 h 116670"/>
                      <a:gd name="connsiteX1" fmla="*/ 66095 w 129864"/>
                      <a:gd name="connsiteY1" fmla="*/ 0 h 116670"/>
                      <a:gd name="connsiteX2" fmla="*/ 129864 w 129864"/>
                      <a:gd name="connsiteY2" fmla="*/ 49155 h 116670"/>
                      <a:gd name="connsiteX3" fmla="*/ 66095 w 129864"/>
                      <a:gd name="connsiteY3" fmla="*/ 98310 h 116670"/>
                      <a:gd name="connsiteX4" fmla="*/ 2326 w 129864"/>
                      <a:gd name="connsiteY4" fmla="*/ 49155 h 116670"/>
                      <a:gd name="connsiteX0" fmla="*/ 1994 w 117626"/>
                      <a:gd name="connsiteY0" fmla="*/ 46792 h 98333"/>
                      <a:gd name="connsiteX1" fmla="*/ 53857 w 117626"/>
                      <a:gd name="connsiteY1" fmla="*/ 18 h 98333"/>
                      <a:gd name="connsiteX2" fmla="*/ 117626 w 117626"/>
                      <a:gd name="connsiteY2" fmla="*/ 49173 h 98333"/>
                      <a:gd name="connsiteX3" fmla="*/ 53857 w 117626"/>
                      <a:gd name="connsiteY3" fmla="*/ 98328 h 98333"/>
                      <a:gd name="connsiteX4" fmla="*/ 1994 w 117626"/>
                      <a:gd name="connsiteY4" fmla="*/ 46792 h 98333"/>
                      <a:gd name="connsiteX0" fmla="*/ 6612 w 122244"/>
                      <a:gd name="connsiteY0" fmla="*/ 54427 h 111305"/>
                      <a:gd name="connsiteX1" fmla="*/ 58475 w 122244"/>
                      <a:gd name="connsiteY1" fmla="*/ 7653 h 111305"/>
                      <a:gd name="connsiteX2" fmla="*/ 122244 w 122244"/>
                      <a:gd name="connsiteY2" fmla="*/ 56808 h 111305"/>
                      <a:gd name="connsiteX3" fmla="*/ 58475 w 122244"/>
                      <a:gd name="connsiteY3" fmla="*/ 105963 h 111305"/>
                      <a:gd name="connsiteX4" fmla="*/ 6612 w 122244"/>
                      <a:gd name="connsiteY4" fmla="*/ 54427 h 111305"/>
                      <a:gd name="connsiteX0" fmla="*/ 6612 w 122244"/>
                      <a:gd name="connsiteY0" fmla="*/ 47839 h 99454"/>
                      <a:gd name="connsiteX1" fmla="*/ 58475 w 122244"/>
                      <a:gd name="connsiteY1" fmla="*/ 1065 h 99454"/>
                      <a:gd name="connsiteX2" fmla="*/ 122244 w 122244"/>
                      <a:gd name="connsiteY2" fmla="*/ 50220 h 99454"/>
                      <a:gd name="connsiteX3" fmla="*/ 58475 w 122244"/>
                      <a:gd name="connsiteY3" fmla="*/ 99375 h 99454"/>
                      <a:gd name="connsiteX4" fmla="*/ 6612 w 122244"/>
                      <a:gd name="connsiteY4" fmla="*/ 47839 h 99454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294 w 126688"/>
                      <a:gd name="connsiteY0" fmla="*/ 66038 h 105261"/>
                      <a:gd name="connsiteX1" fmla="*/ 62919 w 126688"/>
                      <a:gd name="connsiteY1" fmla="*/ 214 h 105261"/>
                      <a:gd name="connsiteX2" fmla="*/ 126688 w 126688"/>
                      <a:gd name="connsiteY2" fmla="*/ 49369 h 105261"/>
                      <a:gd name="connsiteX3" fmla="*/ 62919 w 126688"/>
                      <a:gd name="connsiteY3" fmla="*/ 98524 h 105261"/>
                      <a:gd name="connsiteX4" fmla="*/ 6294 w 126688"/>
                      <a:gd name="connsiteY4" fmla="*/ 66038 h 105261"/>
                      <a:gd name="connsiteX0" fmla="*/ 6005 w 131162"/>
                      <a:gd name="connsiteY0" fmla="*/ 66038 h 105261"/>
                      <a:gd name="connsiteX1" fmla="*/ 67393 w 131162"/>
                      <a:gd name="connsiteY1" fmla="*/ 214 h 105261"/>
                      <a:gd name="connsiteX2" fmla="*/ 131162 w 131162"/>
                      <a:gd name="connsiteY2" fmla="*/ 49369 h 105261"/>
                      <a:gd name="connsiteX3" fmla="*/ 67393 w 131162"/>
                      <a:gd name="connsiteY3" fmla="*/ 98524 h 105261"/>
                      <a:gd name="connsiteX4" fmla="*/ 6005 w 131162"/>
                      <a:gd name="connsiteY4" fmla="*/ 66038 h 105261"/>
                      <a:gd name="connsiteX0" fmla="*/ 1738 w 126895"/>
                      <a:gd name="connsiteY0" fmla="*/ 66038 h 106932"/>
                      <a:gd name="connsiteX1" fmla="*/ 63126 w 126895"/>
                      <a:gd name="connsiteY1" fmla="*/ 214 h 106932"/>
                      <a:gd name="connsiteX2" fmla="*/ 126895 w 126895"/>
                      <a:gd name="connsiteY2" fmla="*/ 49369 h 106932"/>
                      <a:gd name="connsiteX3" fmla="*/ 63126 w 126895"/>
                      <a:gd name="connsiteY3" fmla="*/ 98524 h 106932"/>
                      <a:gd name="connsiteX4" fmla="*/ 1738 w 126895"/>
                      <a:gd name="connsiteY4" fmla="*/ 66038 h 1069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6895" h="106932">
                        <a:moveTo>
                          <a:pt x="1738" y="66038"/>
                        </a:moveTo>
                        <a:cubicBezTo>
                          <a:pt x="13644" y="3172"/>
                          <a:pt x="42267" y="2992"/>
                          <a:pt x="63126" y="214"/>
                        </a:cubicBezTo>
                        <a:cubicBezTo>
                          <a:pt x="83986" y="-2564"/>
                          <a:pt x="126895" y="22221"/>
                          <a:pt x="126895" y="49369"/>
                        </a:cubicBezTo>
                        <a:cubicBezTo>
                          <a:pt x="126895" y="76517"/>
                          <a:pt x="83986" y="95746"/>
                          <a:pt x="63126" y="98524"/>
                        </a:cubicBezTo>
                        <a:cubicBezTo>
                          <a:pt x="42267" y="101302"/>
                          <a:pt x="-10168" y="128904"/>
                          <a:pt x="1738" y="6603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5" name="台形 294"/>
                  <p:cNvSpPr/>
                  <p:nvPr/>
                </p:nvSpPr>
                <p:spPr>
                  <a:xfrm rot="17440156" flipH="1">
                    <a:off x="409321" y="2700109"/>
                    <a:ext cx="110684" cy="73083"/>
                  </a:xfrm>
                  <a:prstGeom prst="trapezoid">
                    <a:avLst>
                      <a:gd name="adj" fmla="val 12501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6" name="フリーフォーム 295"/>
                  <p:cNvSpPr/>
                  <p:nvPr/>
                </p:nvSpPr>
                <p:spPr>
                  <a:xfrm rot="6644365" flipH="1">
                    <a:off x="534755" y="2490409"/>
                    <a:ext cx="384792" cy="413933"/>
                  </a:xfrm>
                  <a:custGeom>
                    <a:avLst/>
                    <a:gdLst>
                      <a:gd name="connsiteX0" fmla="*/ 470849 w 479311"/>
                      <a:gd name="connsiteY0" fmla="*/ 280482 h 468767"/>
                      <a:gd name="connsiteX1" fmla="*/ 364642 w 479311"/>
                      <a:gd name="connsiteY1" fmla="*/ 315566 h 468767"/>
                      <a:gd name="connsiteX2" fmla="*/ 141036 w 479311"/>
                      <a:gd name="connsiteY2" fmla="*/ 203007 h 468767"/>
                      <a:gd name="connsiteX3" fmla="*/ 141035 w 479311"/>
                      <a:gd name="connsiteY3" fmla="*/ 468767 h 468767"/>
                      <a:gd name="connsiteX4" fmla="*/ 0 w 479311"/>
                      <a:gd name="connsiteY4" fmla="*/ 468767 h 468767"/>
                      <a:gd name="connsiteX5" fmla="*/ 0 w 479311"/>
                      <a:gd name="connsiteY5" fmla="*/ 70518 h 468767"/>
                      <a:gd name="connsiteX6" fmla="*/ 70518 w 479311"/>
                      <a:gd name="connsiteY6" fmla="*/ 0 h 468767"/>
                      <a:gd name="connsiteX7" fmla="*/ 97967 w 479311"/>
                      <a:gd name="connsiteY7" fmla="*/ 5542 h 468767"/>
                      <a:gd name="connsiteX8" fmla="*/ 105733 w 479311"/>
                      <a:gd name="connsiteY8" fmla="*/ 10778 h 468767"/>
                      <a:gd name="connsiteX9" fmla="*/ 117196 w 479311"/>
                      <a:gd name="connsiteY9" fmla="*/ 13915 h 468767"/>
                      <a:gd name="connsiteX10" fmla="*/ 435765 w 479311"/>
                      <a:gd name="connsiteY10" fmla="*/ 174275 h 468767"/>
                      <a:gd name="connsiteX11" fmla="*/ 470849 w 479311"/>
                      <a:gd name="connsiteY11" fmla="*/ 280482 h 468767"/>
                      <a:gd name="connsiteX0" fmla="*/ 470849 w 562289"/>
                      <a:gd name="connsiteY0" fmla="*/ 280482 h 468767"/>
                      <a:gd name="connsiteX1" fmla="*/ 364642 w 562289"/>
                      <a:gd name="connsiteY1" fmla="*/ 315566 h 468767"/>
                      <a:gd name="connsiteX2" fmla="*/ 141036 w 562289"/>
                      <a:gd name="connsiteY2" fmla="*/ 203007 h 468767"/>
                      <a:gd name="connsiteX3" fmla="*/ 141035 w 562289"/>
                      <a:gd name="connsiteY3" fmla="*/ 468767 h 468767"/>
                      <a:gd name="connsiteX4" fmla="*/ 0 w 562289"/>
                      <a:gd name="connsiteY4" fmla="*/ 468767 h 468767"/>
                      <a:gd name="connsiteX5" fmla="*/ 0 w 562289"/>
                      <a:gd name="connsiteY5" fmla="*/ 70518 h 468767"/>
                      <a:gd name="connsiteX6" fmla="*/ 70518 w 562289"/>
                      <a:gd name="connsiteY6" fmla="*/ 0 h 468767"/>
                      <a:gd name="connsiteX7" fmla="*/ 97967 w 562289"/>
                      <a:gd name="connsiteY7" fmla="*/ 5542 h 468767"/>
                      <a:gd name="connsiteX8" fmla="*/ 105733 w 562289"/>
                      <a:gd name="connsiteY8" fmla="*/ 10778 h 468767"/>
                      <a:gd name="connsiteX9" fmla="*/ 117196 w 562289"/>
                      <a:gd name="connsiteY9" fmla="*/ 13915 h 468767"/>
                      <a:gd name="connsiteX10" fmla="*/ 435765 w 562289"/>
                      <a:gd name="connsiteY10" fmla="*/ 174275 h 468767"/>
                      <a:gd name="connsiteX11" fmla="*/ 562289 w 562289"/>
                      <a:gd name="connsiteY11" fmla="*/ 371922 h 468767"/>
                      <a:gd name="connsiteX0" fmla="*/ 470849 w 470849"/>
                      <a:gd name="connsiteY0" fmla="*/ 280482 h 468767"/>
                      <a:gd name="connsiteX1" fmla="*/ 364642 w 470849"/>
                      <a:gd name="connsiteY1" fmla="*/ 315566 h 468767"/>
                      <a:gd name="connsiteX2" fmla="*/ 141036 w 470849"/>
                      <a:gd name="connsiteY2" fmla="*/ 203007 h 468767"/>
                      <a:gd name="connsiteX3" fmla="*/ 141035 w 470849"/>
                      <a:gd name="connsiteY3" fmla="*/ 468767 h 468767"/>
                      <a:gd name="connsiteX4" fmla="*/ 0 w 470849"/>
                      <a:gd name="connsiteY4" fmla="*/ 468767 h 468767"/>
                      <a:gd name="connsiteX5" fmla="*/ 0 w 470849"/>
                      <a:gd name="connsiteY5" fmla="*/ 70518 h 468767"/>
                      <a:gd name="connsiteX6" fmla="*/ 70518 w 470849"/>
                      <a:gd name="connsiteY6" fmla="*/ 0 h 468767"/>
                      <a:gd name="connsiteX7" fmla="*/ 97967 w 470849"/>
                      <a:gd name="connsiteY7" fmla="*/ 5542 h 468767"/>
                      <a:gd name="connsiteX8" fmla="*/ 105733 w 470849"/>
                      <a:gd name="connsiteY8" fmla="*/ 10778 h 468767"/>
                      <a:gd name="connsiteX9" fmla="*/ 117196 w 470849"/>
                      <a:gd name="connsiteY9" fmla="*/ 13915 h 468767"/>
                      <a:gd name="connsiteX10" fmla="*/ 435765 w 470849"/>
                      <a:gd name="connsiteY10" fmla="*/ 174275 h 468767"/>
                      <a:gd name="connsiteX0" fmla="*/ 364642 w 435765"/>
                      <a:gd name="connsiteY0" fmla="*/ 315566 h 468767"/>
                      <a:gd name="connsiteX1" fmla="*/ 141036 w 435765"/>
                      <a:gd name="connsiteY1" fmla="*/ 203007 h 468767"/>
                      <a:gd name="connsiteX2" fmla="*/ 141035 w 435765"/>
                      <a:gd name="connsiteY2" fmla="*/ 468767 h 468767"/>
                      <a:gd name="connsiteX3" fmla="*/ 0 w 435765"/>
                      <a:gd name="connsiteY3" fmla="*/ 468767 h 468767"/>
                      <a:gd name="connsiteX4" fmla="*/ 0 w 435765"/>
                      <a:gd name="connsiteY4" fmla="*/ 70518 h 468767"/>
                      <a:gd name="connsiteX5" fmla="*/ 70518 w 435765"/>
                      <a:gd name="connsiteY5" fmla="*/ 0 h 468767"/>
                      <a:gd name="connsiteX6" fmla="*/ 97967 w 435765"/>
                      <a:gd name="connsiteY6" fmla="*/ 5542 h 468767"/>
                      <a:gd name="connsiteX7" fmla="*/ 105733 w 435765"/>
                      <a:gd name="connsiteY7" fmla="*/ 10778 h 468767"/>
                      <a:gd name="connsiteX8" fmla="*/ 117196 w 435765"/>
                      <a:gd name="connsiteY8" fmla="*/ 13915 h 468767"/>
                      <a:gd name="connsiteX9" fmla="*/ 435765 w 435765"/>
                      <a:gd name="connsiteY9" fmla="*/ 174275 h 46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5" h="468767">
                        <a:moveTo>
                          <a:pt x="364642" y="315566"/>
                        </a:moveTo>
                        <a:lnTo>
                          <a:pt x="141036" y="203007"/>
                        </a:lnTo>
                        <a:cubicBezTo>
                          <a:pt x="141036" y="291594"/>
                          <a:pt x="141035" y="380180"/>
                          <a:pt x="141035" y="468767"/>
                        </a:cubicBezTo>
                        <a:lnTo>
                          <a:pt x="0" y="468767"/>
                        </a:lnTo>
                        <a:lnTo>
                          <a:pt x="0" y="70518"/>
                        </a:lnTo>
                        <a:cubicBezTo>
                          <a:pt x="0" y="31572"/>
                          <a:pt x="31572" y="0"/>
                          <a:pt x="70518" y="0"/>
                        </a:cubicBezTo>
                        <a:cubicBezTo>
                          <a:pt x="80254" y="0"/>
                          <a:pt x="89530" y="1973"/>
                          <a:pt x="97967" y="5542"/>
                        </a:cubicBezTo>
                        <a:lnTo>
                          <a:pt x="105733" y="10778"/>
                        </a:lnTo>
                        <a:lnTo>
                          <a:pt x="117196" y="13915"/>
                        </a:lnTo>
                        <a:lnTo>
                          <a:pt x="435765" y="174275"/>
                        </a:ln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66" name="グループ化 265"/>
              <p:cNvGrpSpPr/>
              <p:nvPr/>
            </p:nvGrpSpPr>
            <p:grpSpPr>
              <a:xfrm>
                <a:off x="9921552" y="798136"/>
                <a:ext cx="901378" cy="688417"/>
                <a:chOff x="-458648" y="703288"/>
                <a:chExt cx="901378" cy="688417"/>
              </a:xfrm>
            </p:grpSpPr>
            <p:grpSp>
              <p:nvGrpSpPr>
                <p:cNvPr id="267" name="グループ化 266"/>
                <p:cNvGrpSpPr/>
                <p:nvPr/>
              </p:nvGrpSpPr>
              <p:grpSpPr>
                <a:xfrm>
                  <a:off x="-458648" y="703288"/>
                  <a:ext cx="901378" cy="688417"/>
                  <a:chOff x="-458648" y="703288"/>
                  <a:chExt cx="901378" cy="688417"/>
                </a:xfrm>
              </p:grpSpPr>
              <p:sp>
                <p:nvSpPr>
                  <p:cNvPr id="269" name="雲 2264"/>
                  <p:cNvSpPr/>
                  <p:nvPr/>
                </p:nvSpPr>
                <p:spPr>
                  <a:xfrm rot="11287733">
                    <a:off x="-458648" y="703288"/>
                    <a:ext cx="901378" cy="525694"/>
                  </a:xfrm>
                  <a:custGeom>
                    <a:avLst/>
                    <a:gdLst>
                      <a:gd name="connsiteX0" fmla="*/ 3900 w 43200"/>
                      <a:gd name="connsiteY0" fmla="*/ 14370 h 43200"/>
                      <a:gd name="connsiteX1" fmla="*/ 5623 w 43200"/>
                      <a:gd name="connsiteY1" fmla="*/ 6907 h 43200"/>
                      <a:gd name="connsiteX2" fmla="*/ 14005 w 43200"/>
                      <a:gd name="connsiteY2" fmla="*/ 5202 h 43200"/>
                      <a:gd name="connsiteX3" fmla="*/ 22456 w 43200"/>
                      <a:gd name="connsiteY3" fmla="*/ 3432 h 43200"/>
                      <a:gd name="connsiteX4" fmla="*/ 25749 w 43200"/>
                      <a:gd name="connsiteY4" fmla="*/ 200 h 43200"/>
                      <a:gd name="connsiteX5" fmla="*/ 29833 w 43200"/>
                      <a:gd name="connsiteY5" fmla="*/ 2481 h 43200"/>
                      <a:gd name="connsiteX6" fmla="*/ 35463 w 43200"/>
                      <a:gd name="connsiteY6" fmla="*/ 690 h 43200"/>
                      <a:gd name="connsiteX7" fmla="*/ 38318 w 43200"/>
                      <a:gd name="connsiteY7" fmla="*/ 5576 h 43200"/>
                      <a:gd name="connsiteX8" fmla="*/ 41982 w 43200"/>
                      <a:gd name="connsiteY8" fmla="*/ 10318 h 43200"/>
                      <a:gd name="connsiteX9" fmla="*/ 41818 w 43200"/>
                      <a:gd name="connsiteY9" fmla="*/ 15460 h 43200"/>
                      <a:gd name="connsiteX10" fmla="*/ 43016 w 43200"/>
                      <a:gd name="connsiteY10" fmla="*/ 23322 h 43200"/>
                      <a:gd name="connsiteX11" fmla="*/ 37404 w 43200"/>
                      <a:gd name="connsiteY11" fmla="*/ 30204 h 43200"/>
                      <a:gd name="connsiteX12" fmla="*/ 35395 w 43200"/>
                      <a:gd name="connsiteY12" fmla="*/ 36101 h 43200"/>
                      <a:gd name="connsiteX13" fmla="*/ 28555 w 43200"/>
                      <a:gd name="connsiteY13" fmla="*/ 36815 h 43200"/>
                      <a:gd name="connsiteX14" fmla="*/ 23667 w 43200"/>
                      <a:gd name="connsiteY14" fmla="*/ 43106 h 43200"/>
                      <a:gd name="connsiteX15" fmla="*/ 16480 w 43200"/>
                      <a:gd name="connsiteY15" fmla="*/ 39266 h 43200"/>
                      <a:gd name="connsiteX16" fmla="*/ 5804 w 43200"/>
                      <a:gd name="connsiteY16" fmla="*/ 35472 h 43200"/>
                      <a:gd name="connsiteX17" fmla="*/ 1110 w 43200"/>
                      <a:gd name="connsiteY17" fmla="*/ 31250 h 43200"/>
                      <a:gd name="connsiteX18" fmla="*/ 2113 w 43200"/>
                      <a:gd name="connsiteY18" fmla="*/ 25551 h 43200"/>
                      <a:gd name="connsiteX19" fmla="*/ -5 w 43200"/>
                      <a:gd name="connsiteY19" fmla="*/ 19704 h 43200"/>
                      <a:gd name="connsiteX20" fmla="*/ 3863 w 43200"/>
                      <a:gd name="connsiteY20" fmla="*/ 14507 h 43200"/>
                      <a:gd name="connsiteX21" fmla="*/ 3900 w 43200"/>
                      <a:gd name="connsiteY21" fmla="*/ 14370 h 43200"/>
                      <a:gd name="connsiteX0" fmla="*/ 4693 w 43200"/>
                      <a:gd name="connsiteY0" fmla="*/ 26177 h 43200"/>
                      <a:gd name="connsiteX1" fmla="*/ 2160 w 43200"/>
                      <a:gd name="connsiteY1" fmla="*/ 25380 h 43200"/>
                      <a:gd name="connsiteX2" fmla="*/ 6928 w 43200"/>
                      <a:gd name="connsiteY2" fmla="*/ 34899 h 43200"/>
                      <a:gd name="connsiteX3" fmla="*/ 5820 w 43200"/>
                      <a:gd name="connsiteY3" fmla="*/ 35280 h 43200"/>
                      <a:gd name="connsiteX4" fmla="*/ 16478 w 43200"/>
                      <a:gd name="connsiteY4" fmla="*/ 39090 h 43200"/>
                      <a:gd name="connsiteX5" fmla="*/ 15810 w 43200"/>
                      <a:gd name="connsiteY5" fmla="*/ 37350 h 43200"/>
                      <a:gd name="connsiteX6" fmla="*/ 28827 w 43200"/>
                      <a:gd name="connsiteY6" fmla="*/ 34751 h 43200"/>
                      <a:gd name="connsiteX7" fmla="*/ 28560 w 43200"/>
                      <a:gd name="connsiteY7" fmla="*/ 36660 h 43200"/>
                      <a:gd name="connsiteX8" fmla="*/ 34129 w 43200"/>
                      <a:gd name="connsiteY8" fmla="*/ 22954 h 43200"/>
                      <a:gd name="connsiteX9" fmla="*/ 37380 w 43200"/>
                      <a:gd name="connsiteY9" fmla="*/ 30090 h 43200"/>
                      <a:gd name="connsiteX10" fmla="*/ 41798 w 43200"/>
                      <a:gd name="connsiteY10" fmla="*/ 15354 h 43200"/>
                      <a:gd name="connsiteX11" fmla="*/ 40350 w 43200"/>
                      <a:gd name="connsiteY11" fmla="*/ 18030 h 43200"/>
                      <a:gd name="connsiteX12" fmla="*/ 38324 w 43200"/>
                      <a:gd name="connsiteY12" fmla="*/ 5426 h 43200"/>
                      <a:gd name="connsiteX13" fmla="*/ 38400 w 43200"/>
                      <a:gd name="connsiteY13" fmla="*/ 6690 h 43200"/>
                      <a:gd name="connsiteX14" fmla="*/ 29078 w 43200"/>
                      <a:gd name="connsiteY14" fmla="*/ 3952 h 43200"/>
                      <a:gd name="connsiteX15" fmla="*/ 29820 w 43200"/>
                      <a:gd name="connsiteY15" fmla="*/ 2340 h 43200"/>
                      <a:gd name="connsiteX16" fmla="*/ 22141 w 43200"/>
                      <a:gd name="connsiteY16" fmla="*/ 4720 h 43200"/>
                      <a:gd name="connsiteX17" fmla="*/ 22500 w 43200"/>
                      <a:gd name="connsiteY17" fmla="*/ 3330 h 43200"/>
                      <a:gd name="connsiteX18" fmla="*/ 14000 w 43200"/>
                      <a:gd name="connsiteY18" fmla="*/ 5192 h 43200"/>
                      <a:gd name="connsiteX19" fmla="*/ 15300 w 43200"/>
                      <a:gd name="connsiteY19" fmla="*/ 6540 h 43200"/>
                      <a:gd name="connsiteX20" fmla="*/ 4127 w 43200"/>
                      <a:gd name="connsiteY20" fmla="*/ 15789 h 43200"/>
                      <a:gd name="connsiteX21" fmla="*/ 3900 w 43200"/>
                      <a:gd name="connsiteY21" fmla="*/ 14370 h 43200"/>
                      <a:gd name="connsiteX0" fmla="*/ 3936 w 43256"/>
                      <a:gd name="connsiteY0" fmla="*/ 14229 h 43219"/>
                      <a:gd name="connsiteX1" fmla="*/ 5659 w 43256"/>
                      <a:gd name="connsiteY1" fmla="*/ 6766 h 43219"/>
                      <a:gd name="connsiteX2" fmla="*/ 14041 w 43256"/>
                      <a:gd name="connsiteY2" fmla="*/ 5061 h 43219"/>
                      <a:gd name="connsiteX3" fmla="*/ 22492 w 43256"/>
                      <a:gd name="connsiteY3" fmla="*/ 3291 h 43219"/>
                      <a:gd name="connsiteX4" fmla="*/ 25785 w 43256"/>
                      <a:gd name="connsiteY4" fmla="*/ 59 h 43219"/>
                      <a:gd name="connsiteX5" fmla="*/ 29869 w 43256"/>
                      <a:gd name="connsiteY5" fmla="*/ 2340 h 43219"/>
                      <a:gd name="connsiteX6" fmla="*/ 35499 w 43256"/>
                      <a:gd name="connsiteY6" fmla="*/ 549 h 43219"/>
                      <a:gd name="connsiteX7" fmla="*/ 38354 w 43256"/>
                      <a:gd name="connsiteY7" fmla="*/ 5435 h 43219"/>
                      <a:gd name="connsiteX8" fmla="*/ 42018 w 43256"/>
                      <a:gd name="connsiteY8" fmla="*/ 10177 h 43219"/>
                      <a:gd name="connsiteX9" fmla="*/ 41854 w 43256"/>
                      <a:gd name="connsiteY9" fmla="*/ 15319 h 43219"/>
                      <a:gd name="connsiteX10" fmla="*/ 43052 w 43256"/>
                      <a:gd name="connsiteY10" fmla="*/ 23181 h 43219"/>
                      <a:gd name="connsiteX11" fmla="*/ 37440 w 43256"/>
                      <a:gd name="connsiteY11" fmla="*/ 30063 h 43219"/>
                      <a:gd name="connsiteX12" fmla="*/ 35431 w 43256"/>
                      <a:gd name="connsiteY12" fmla="*/ 35960 h 43219"/>
                      <a:gd name="connsiteX13" fmla="*/ 28591 w 43256"/>
                      <a:gd name="connsiteY13" fmla="*/ 36674 h 43219"/>
                      <a:gd name="connsiteX14" fmla="*/ 23703 w 43256"/>
                      <a:gd name="connsiteY14" fmla="*/ 42965 h 43219"/>
                      <a:gd name="connsiteX15" fmla="*/ 16516 w 43256"/>
                      <a:gd name="connsiteY15" fmla="*/ 39125 h 43219"/>
                      <a:gd name="connsiteX16" fmla="*/ 5840 w 43256"/>
                      <a:gd name="connsiteY16" fmla="*/ 35331 h 43219"/>
                      <a:gd name="connsiteX17" fmla="*/ 1146 w 43256"/>
                      <a:gd name="connsiteY17" fmla="*/ 31109 h 43219"/>
                      <a:gd name="connsiteX18" fmla="*/ 2149 w 43256"/>
                      <a:gd name="connsiteY18" fmla="*/ 25410 h 43219"/>
                      <a:gd name="connsiteX19" fmla="*/ 31 w 43256"/>
                      <a:gd name="connsiteY19" fmla="*/ 19563 h 43219"/>
                      <a:gd name="connsiteX20" fmla="*/ 3899 w 43256"/>
                      <a:gd name="connsiteY20" fmla="*/ 14366 h 43219"/>
                      <a:gd name="connsiteX21" fmla="*/ 3936 w 43256"/>
                      <a:gd name="connsiteY21" fmla="*/ 14229 h 43219"/>
                      <a:gd name="connsiteX0" fmla="*/ 4729 w 43256"/>
                      <a:gd name="connsiteY0" fmla="*/ 26036 h 43219"/>
                      <a:gd name="connsiteX1" fmla="*/ 2196 w 43256"/>
                      <a:gd name="connsiteY1" fmla="*/ 25239 h 43219"/>
                      <a:gd name="connsiteX2" fmla="*/ 6964 w 43256"/>
                      <a:gd name="connsiteY2" fmla="*/ 34758 h 43219"/>
                      <a:gd name="connsiteX3" fmla="*/ 5856 w 43256"/>
                      <a:gd name="connsiteY3" fmla="*/ 35139 h 43219"/>
                      <a:gd name="connsiteX4" fmla="*/ 16514 w 43256"/>
                      <a:gd name="connsiteY4" fmla="*/ 38949 h 43219"/>
                      <a:gd name="connsiteX5" fmla="*/ 15846 w 43256"/>
                      <a:gd name="connsiteY5" fmla="*/ 37209 h 43219"/>
                      <a:gd name="connsiteX6" fmla="*/ 28863 w 43256"/>
                      <a:gd name="connsiteY6" fmla="*/ 34610 h 43219"/>
                      <a:gd name="connsiteX7" fmla="*/ 28596 w 43256"/>
                      <a:gd name="connsiteY7" fmla="*/ 36519 h 43219"/>
                      <a:gd name="connsiteX8" fmla="*/ 41834 w 43256"/>
                      <a:gd name="connsiteY8" fmla="*/ 15213 h 43219"/>
                      <a:gd name="connsiteX9" fmla="*/ 40386 w 43256"/>
                      <a:gd name="connsiteY9" fmla="*/ 17889 h 43219"/>
                      <a:gd name="connsiteX10" fmla="*/ 38360 w 43256"/>
                      <a:gd name="connsiteY10" fmla="*/ 5285 h 43219"/>
                      <a:gd name="connsiteX11" fmla="*/ 38436 w 43256"/>
                      <a:gd name="connsiteY11" fmla="*/ 6549 h 43219"/>
                      <a:gd name="connsiteX12" fmla="*/ 29114 w 43256"/>
                      <a:gd name="connsiteY12" fmla="*/ 3811 h 43219"/>
                      <a:gd name="connsiteX13" fmla="*/ 29856 w 43256"/>
                      <a:gd name="connsiteY13" fmla="*/ 2199 h 43219"/>
                      <a:gd name="connsiteX14" fmla="*/ 22177 w 43256"/>
                      <a:gd name="connsiteY14" fmla="*/ 4579 h 43219"/>
                      <a:gd name="connsiteX15" fmla="*/ 22536 w 43256"/>
                      <a:gd name="connsiteY15" fmla="*/ 3189 h 43219"/>
                      <a:gd name="connsiteX16" fmla="*/ 14036 w 43256"/>
                      <a:gd name="connsiteY16" fmla="*/ 5051 h 43219"/>
                      <a:gd name="connsiteX17" fmla="*/ 15336 w 43256"/>
                      <a:gd name="connsiteY17" fmla="*/ 6399 h 43219"/>
                      <a:gd name="connsiteX18" fmla="*/ 4163 w 43256"/>
                      <a:gd name="connsiteY18" fmla="*/ 15648 h 43219"/>
                      <a:gd name="connsiteX19" fmla="*/ 3936 w 43256"/>
                      <a:gd name="connsiteY19" fmla="*/ 14229 h 43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256" h="43219">
                        <a:moveTo>
                          <a:pt x="3936" y="14229"/>
                        </a:moveTo>
                        <a:cubicBezTo>
                          <a:pt x="3665" y="11516"/>
                          <a:pt x="4297" y="8780"/>
                          <a:pt x="5659" y="6766"/>
                        </a:cubicBezTo>
                        <a:cubicBezTo>
                          <a:pt x="7811" y="3585"/>
                          <a:pt x="11300" y="2876"/>
                          <a:pt x="14041" y="5061"/>
                        </a:cubicBezTo>
                        <a:cubicBezTo>
                          <a:pt x="15714" y="768"/>
                          <a:pt x="19950" y="-119"/>
                          <a:pt x="22492" y="3291"/>
                        </a:cubicBezTo>
                        <a:cubicBezTo>
                          <a:pt x="23133" y="1542"/>
                          <a:pt x="24364" y="333"/>
                          <a:pt x="25785" y="59"/>
                        </a:cubicBezTo>
                        <a:cubicBezTo>
                          <a:pt x="27349" y="-243"/>
                          <a:pt x="28911" y="629"/>
                          <a:pt x="29869" y="2340"/>
                        </a:cubicBezTo>
                        <a:cubicBezTo>
                          <a:pt x="31251" y="126"/>
                          <a:pt x="33537" y="-601"/>
                          <a:pt x="35499" y="549"/>
                        </a:cubicBezTo>
                        <a:cubicBezTo>
                          <a:pt x="36994" y="1425"/>
                          <a:pt x="38066" y="3259"/>
                          <a:pt x="38354" y="5435"/>
                        </a:cubicBezTo>
                        <a:cubicBezTo>
                          <a:pt x="40082" y="6077"/>
                          <a:pt x="41458" y="7857"/>
                          <a:pt x="42018" y="10177"/>
                        </a:cubicBezTo>
                        <a:cubicBezTo>
                          <a:pt x="42425" y="11861"/>
                          <a:pt x="42367" y="13690"/>
                          <a:pt x="41854" y="15319"/>
                        </a:cubicBezTo>
                        <a:cubicBezTo>
                          <a:pt x="43115" y="17553"/>
                          <a:pt x="43556" y="20449"/>
                          <a:pt x="43052" y="23181"/>
                        </a:cubicBezTo>
                        <a:cubicBezTo>
                          <a:pt x="42382" y="26813"/>
                          <a:pt x="40164" y="29533"/>
                          <a:pt x="37440" y="30063"/>
                        </a:cubicBezTo>
                        <a:cubicBezTo>
                          <a:pt x="37427" y="32330"/>
                          <a:pt x="36694" y="34480"/>
                          <a:pt x="35431" y="35960"/>
                        </a:cubicBezTo>
                        <a:cubicBezTo>
                          <a:pt x="33512" y="38209"/>
                          <a:pt x="30740" y="38498"/>
                          <a:pt x="28591" y="36674"/>
                        </a:cubicBezTo>
                        <a:cubicBezTo>
                          <a:pt x="27896" y="39807"/>
                          <a:pt x="26035" y="42202"/>
                          <a:pt x="23703" y="42965"/>
                        </a:cubicBezTo>
                        <a:cubicBezTo>
                          <a:pt x="20955" y="43864"/>
                          <a:pt x="18087" y="42332"/>
                          <a:pt x="16516" y="39125"/>
                        </a:cubicBezTo>
                        <a:cubicBezTo>
                          <a:pt x="12808" y="42169"/>
                          <a:pt x="7992" y="40458"/>
                          <a:pt x="5840" y="35331"/>
                        </a:cubicBezTo>
                        <a:cubicBezTo>
                          <a:pt x="3726" y="35668"/>
                          <a:pt x="1741" y="33883"/>
                          <a:pt x="1146" y="31109"/>
                        </a:cubicBezTo>
                        <a:cubicBezTo>
                          <a:pt x="715" y="29102"/>
                          <a:pt x="1096" y="26936"/>
                          <a:pt x="2149" y="25410"/>
                        </a:cubicBezTo>
                        <a:cubicBezTo>
                          <a:pt x="655" y="24213"/>
                          <a:pt x="-177" y="21916"/>
                          <a:pt x="31" y="19563"/>
                        </a:cubicBezTo>
                        <a:cubicBezTo>
                          <a:pt x="275" y="16808"/>
                          <a:pt x="1881" y="14650"/>
                          <a:pt x="3899" y="14366"/>
                        </a:cubicBezTo>
                        <a:cubicBezTo>
                          <a:pt x="3911" y="14320"/>
                          <a:pt x="3924" y="14275"/>
                          <a:pt x="3936" y="14229"/>
                        </a:cubicBezTo>
                        <a:close/>
                      </a:path>
                      <a:path w="43256" h="43219" fill="none" extrusionOk="0">
                        <a:moveTo>
                          <a:pt x="4729" y="26036"/>
                        </a:moveTo>
                        <a:cubicBezTo>
                          <a:pt x="3845" y="26130"/>
                          <a:pt x="2961" y="25852"/>
                          <a:pt x="2196" y="25239"/>
                        </a:cubicBezTo>
                        <a:moveTo>
                          <a:pt x="6964" y="34758"/>
                        </a:moveTo>
                        <a:cubicBezTo>
                          <a:pt x="6609" y="34951"/>
                          <a:pt x="6236" y="35079"/>
                          <a:pt x="5856" y="35139"/>
                        </a:cubicBezTo>
                        <a:moveTo>
                          <a:pt x="16514" y="38949"/>
                        </a:moveTo>
                        <a:cubicBezTo>
                          <a:pt x="16247" y="38403"/>
                          <a:pt x="16023" y="37820"/>
                          <a:pt x="15846" y="37209"/>
                        </a:cubicBezTo>
                        <a:moveTo>
                          <a:pt x="28863" y="34610"/>
                        </a:moveTo>
                        <a:cubicBezTo>
                          <a:pt x="28824" y="35257"/>
                          <a:pt x="28734" y="35897"/>
                          <a:pt x="28596" y="36519"/>
                        </a:cubicBezTo>
                        <a:moveTo>
                          <a:pt x="41834" y="15213"/>
                        </a:moveTo>
                        <a:cubicBezTo>
                          <a:pt x="41509" y="16245"/>
                          <a:pt x="41014" y="17161"/>
                          <a:pt x="40386" y="17889"/>
                        </a:cubicBezTo>
                        <a:moveTo>
                          <a:pt x="38360" y="5285"/>
                        </a:moveTo>
                        <a:cubicBezTo>
                          <a:pt x="38415" y="5702"/>
                          <a:pt x="38441" y="6125"/>
                          <a:pt x="38436" y="6549"/>
                        </a:cubicBezTo>
                        <a:moveTo>
                          <a:pt x="29114" y="3811"/>
                        </a:moveTo>
                        <a:cubicBezTo>
                          <a:pt x="29303" y="3228"/>
                          <a:pt x="29552" y="2685"/>
                          <a:pt x="29856" y="2199"/>
                        </a:cubicBezTo>
                        <a:moveTo>
                          <a:pt x="22177" y="4579"/>
                        </a:moveTo>
                        <a:cubicBezTo>
                          <a:pt x="22254" y="4097"/>
                          <a:pt x="22375" y="3630"/>
                          <a:pt x="22536" y="3189"/>
                        </a:cubicBezTo>
                        <a:moveTo>
                          <a:pt x="14036" y="5051"/>
                        </a:moveTo>
                        <a:cubicBezTo>
                          <a:pt x="14508" y="5427"/>
                          <a:pt x="14944" y="5880"/>
                          <a:pt x="15336" y="6399"/>
                        </a:cubicBezTo>
                        <a:moveTo>
                          <a:pt x="4163" y="15648"/>
                        </a:moveTo>
                        <a:cubicBezTo>
                          <a:pt x="4060" y="15184"/>
                          <a:pt x="3984" y="14710"/>
                          <a:pt x="3936" y="14229"/>
                        </a:cubicBezTo>
                      </a:path>
                    </a:pathLst>
                  </a:cu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0" name="円/楕円 269"/>
                  <p:cNvSpPr/>
                  <p:nvPr/>
                </p:nvSpPr>
                <p:spPr>
                  <a:xfrm>
                    <a:off x="221176" y="1142345"/>
                    <a:ext cx="121776" cy="12177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1" name="円/楕円 270"/>
                  <p:cNvSpPr/>
                  <p:nvPr/>
                </p:nvSpPr>
                <p:spPr>
                  <a:xfrm>
                    <a:off x="174157" y="1345986"/>
                    <a:ext cx="45719" cy="45719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2" name="円/楕円 271"/>
                  <p:cNvSpPr/>
                  <p:nvPr/>
                </p:nvSpPr>
                <p:spPr>
                  <a:xfrm>
                    <a:off x="222647" y="1247450"/>
                    <a:ext cx="88422" cy="88422"/>
                  </a:xfrm>
                  <a:prstGeom prst="ellipse">
                    <a:avLst/>
                  </a:prstGeom>
                  <a:solidFill>
                    <a:srgbClr val="CCE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8" name="フリーフォーム 267"/>
                <p:cNvSpPr/>
                <p:nvPr/>
              </p:nvSpPr>
              <p:spPr>
                <a:xfrm>
                  <a:off x="-271069" y="809098"/>
                  <a:ext cx="495300" cy="317649"/>
                </a:xfrm>
                <a:custGeom>
                  <a:avLst/>
                  <a:gdLst>
                    <a:gd name="connsiteX0" fmla="*/ 223520 w 495300"/>
                    <a:gd name="connsiteY0" fmla="*/ 0 h 317649"/>
                    <a:gd name="connsiteX1" fmla="*/ 187960 w 495300"/>
                    <a:gd name="connsiteY1" fmla="*/ 20320 h 317649"/>
                    <a:gd name="connsiteX2" fmla="*/ 180340 w 495300"/>
                    <a:gd name="connsiteY2" fmla="*/ 27940 h 317649"/>
                    <a:gd name="connsiteX3" fmla="*/ 172720 w 495300"/>
                    <a:gd name="connsiteY3" fmla="*/ 55880 h 317649"/>
                    <a:gd name="connsiteX4" fmla="*/ 172720 w 495300"/>
                    <a:gd name="connsiteY4" fmla="*/ 106680 h 317649"/>
                    <a:gd name="connsiteX5" fmla="*/ 177800 w 495300"/>
                    <a:gd name="connsiteY5" fmla="*/ 114300 h 317649"/>
                    <a:gd name="connsiteX6" fmla="*/ 193040 w 495300"/>
                    <a:gd name="connsiteY6" fmla="*/ 121920 h 317649"/>
                    <a:gd name="connsiteX7" fmla="*/ 218440 w 495300"/>
                    <a:gd name="connsiteY7" fmla="*/ 124460 h 317649"/>
                    <a:gd name="connsiteX8" fmla="*/ 284480 w 495300"/>
                    <a:gd name="connsiteY8" fmla="*/ 129540 h 317649"/>
                    <a:gd name="connsiteX9" fmla="*/ 363220 w 495300"/>
                    <a:gd name="connsiteY9" fmla="*/ 129540 h 317649"/>
                    <a:gd name="connsiteX10" fmla="*/ 368300 w 495300"/>
                    <a:gd name="connsiteY10" fmla="*/ 119380 h 317649"/>
                    <a:gd name="connsiteX11" fmla="*/ 373380 w 495300"/>
                    <a:gd name="connsiteY11" fmla="*/ 99060 h 317649"/>
                    <a:gd name="connsiteX12" fmla="*/ 370840 w 495300"/>
                    <a:gd name="connsiteY12" fmla="*/ 86360 h 317649"/>
                    <a:gd name="connsiteX13" fmla="*/ 365760 w 495300"/>
                    <a:gd name="connsiteY13" fmla="*/ 76200 h 317649"/>
                    <a:gd name="connsiteX14" fmla="*/ 340360 w 495300"/>
                    <a:gd name="connsiteY14" fmla="*/ 58420 h 317649"/>
                    <a:gd name="connsiteX15" fmla="*/ 274320 w 495300"/>
                    <a:gd name="connsiteY15" fmla="*/ 60960 h 317649"/>
                    <a:gd name="connsiteX16" fmla="*/ 254000 w 495300"/>
                    <a:gd name="connsiteY16" fmla="*/ 73660 h 317649"/>
                    <a:gd name="connsiteX17" fmla="*/ 228600 w 495300"/>
                    <a:gd name="connsiteY17" fmla="*/ 96520 h 317649"/>
                    <a:gd name="connsiteX18" fmla="*/ 226060 w 495300"/>
                    <a:gd name="connsiteY18" fmla="*/ 104140 h 317649"/>
                    <a:gd name="connsiteX19" fmla="*/ 226060 w 495300"/>
                    <a:gd name="connsiteY19" fmla="*/ 154940 h 317649"/>
                    <a:gd name="connsiteX20" fmla="*/ 233680 w 495300"/>
                    <a:gd name="connsiteY20" fmla="*/ 165100 h 317649"/>
                    <a:gd name="connsiteX21" fmla="*/ 248920 w 495300"/>
                    <a:gd name="connsiteY21" fmla="*/ 180340 h 317649"/>
                    <a:gd name="connsiteX22" fmla="*/ 264160 w 495300"/>
                    <a:gd name="connsiteY22" fmla="*/ 190500 h 317649"/>
                    <a:gd name="connsiteX23" fmla="*/ 271780 w 495300"/>
                    <a:gd name="connsiteY23" fmla="*/ 195580 h 317649"/>
                    <a:gd name="connsiteX24" fmla="*/ 294640 w 495300"/>
                    <a:gd name="connsiteY24" fmla="*/ 213360 h 317649"/>
                    <a:gd name="connsiteX25" fmla="*/ 302260 w 495300"/>
                    <a:gd name="connsiteY25" fmla="*/ 218440 h 317649"/>
                    <a:gd name="connsiteX26" fmla="*/ 309880 w 495300"/>
                    <a:gd name="connsiteY26" fmla="*/ 223520 h 317649"/>
                    <a:gd name="connsiteX27" fmla="*/ 317500 w 495300"/>
                    <a:gd name="connsiteY27" fmla="*/ 226060 h 317649"/>
                    <a:gd name="connsiteX28" fmla="*/ 220980 w 495300"/>
                    <a:gd name="connsiteY28" fmla="*/ 231140 h 317649"/>
                    <a:gd name="connsiteX29" fmla="*/ 213360 w 495300"/>
                    <a:gd name="connsiteY29" fmla="*/ 228600 h 317649"/>
                    <a:gd name="connsiteX30" fmla="*/ 193040 w 495300"/>
                    <a:gd name="connsiteY30" fmla="*/ 223520 h 317649"/>
                    <a:gd name="connsiteX31" fmla="*/ 185420 w 495300"/>
                    <a:gd name="connsiteY31" fmla="*/ 220980 h 317649"/>
                    <a:gd name="connsiteX32" fmla="*/ 165100 w 495300"/>
                    <a:gd name="connsiteY32" fmla="*/ 213360 h 317649"/>
                    <a:gd name="connsiteX33" fmla="*/ 167640 w 495300"/>
                    <a:gd name="connsiteY33" fmla="*/ 203200 h 317649"/>
                    <a:gd name="connsiteX34" fmla="*/ 177800 w 495300"/>
                    <a:gd name="connsiteY34" fmla="*/ 198120 h 317649"/>
                    <a:gd name="connsiteX35" fmla="*/ 205740 w 495300"/>
                    <a:gd name="connsiteY35" fmla="*/ 190500 h 317649"/>
                    <a:gd name="connsiteX36" fmla="*/ 233680 w 495300"/>
                    <a:gd name="connsiteY36" fmla="*/ 187960 h 317649"/>
                    <a:gd name="connsiteX37" fmla="*/ 274320 w 495300"/>
                    <a:gd name="connsiteY37" fmla="*/ 190500 h 317649"/>
                    <a:gd name="connsiteX38" fmla="*/ 289560 w 495300"/>
                    <a:gd name="connsiteY38" fmla="*/ 193040 h 317649"/>
                    <a:gd name="connsiteX39" fmla="*/ 309880 w 495300"/>
                    <a:gd name="connsiteY39" fmla="*/ 203200 h 317649"/>
                    <a:gd name="connsiteX40" fmla="*/ 325120 w 495300"/>
                    <a:gd name="connsiteY40" fmla="*/ 208280 h 317649"/>
                    <a:gd name="connsiteX41" fmla="*/ 350520 w 495300"/>
                    <a:gd name="connsiteY41" fmla="*/ 223520 h 317649"/>
                    <a:gd name="connsiteX42" fmla="*/ 360680 w 495300"/>
                    <a:gd name="connsiteY42" fmla="*/ 231140 h 317649"/>
                    <a:gd name="connsiteX43" fmla="*/ 368300 w 495300"/>
                    <a:gd name="connsiteY43" fmla="*/ 236220 h 317649"/>
                    <a:gd name="connsiteX44" fmla="*/ 383540 w 495300"/>
                    <a:gd name="connsiteY44" fmla="*/ 233680 h 317649"/>
                    <a:gd name="connsiteX45" fmla="*/ 401320 w 495300"/>
                    <a:gd name="connsiteY45" fmla="*/ 220980 h 317649"/>
                    <a:gd name="connsiteX46" fmla="*/ 408940 w 495300"/>
                    <a:gd name="connsiteY46" fmla="*/ 215900 h 317649"/>
                    <a:gd name="connsiteX47" fmla="*/ 414020 w 495300"/>
                    <a:gd name="connsiteY47" fmla="*/ 208280 h 317649"/>
                    <a:gd name="connsiteX48" fmla="*/ 421640 w 495300"/>
                    <a:gd name="connsiteY48" fmla="*/ 193040 h 317649"/>
                    <a:gd name="connsiteX49" fmla="*/ 426720 w 495300"/>
                    <a:gd name="connsiteY49" fmla="*/ 172720 h 317649"/>
                    <a:gd name="connsiteX50" fmla="*/ 434340 w 495300"/>
                    <a:gd name="connsiteY50" fmla="*/ 124460 h 317649"/>
                    <a:gd name="connsiteX51" fmla="*/ 431800 w 495300"/>
                    <a:gd name="connsiteY51" fmla="*/ 96520 h 317649"/>
                    <a:gd name="connsiteX52" fmla="*/ 426720 w 495300"/>
                    <a:gd name="connsiteY52" fmla="*/ 88900 h 317649"/>
                    <a:gd name="connsiteX53" fmla="*/ 424180 w 495300"/>
                    <a:gd name="connsiteY53" fmla="*/ 78740 h 317649"/>
                    <a:gd name="connsiteX54" fmla="*/ 416560 w 495300"/>
                    <a:gd name="connsiteY54" fmla="*/ 68580 h 317649"/>
                    <a:gd name="connsiteX55" fmla="*/ 391160 w 495300"/>
                    <a:gd name="connsiteY55" fmla="*/ 45720 h 317649"/>
                    <a:gd name="connsiteX56" fmla="*/ 383540 w 495300"/>
                    <a:gd name="connsiteY56" fmla="*/ 43180 h 317649"/>
                    <a:gd name="connsiteX57" fmla="*/ 345440 w 495300"/>
                    <a:gd name="connsiteY57" fmla="*/ 45720 h 317649"/>
                    <a:gd name="connsiteX58" fmla="*/ 337820 w 495300"/>
                    <a:gd name="connsiteY58" fmla="*/ 53340 h 317649"/>
                    <a:gd name="connsiteX59" fmla="*/ 330200 w 495300"/>
                    <a:gd name="connsiteY59" fmla="*/ 58420 h 317649"/>
                    <a:gd name="connsiteX60" fmla="*/ 304800 w 495300"/>
                    <a:gd name="connsiteY60" fmla="*/ 83820 h 317649"/>
                    <a:gd name="connsiteX61" fmla="*/ 299720 w 495300"/>
                    <a:gd name="connsiteY61" fmla="*/ 101600 h 317649"/>
                    <a:gd name="connsiteX62" fmla="*/ 297180 w 495300"/>
                    <a:gd name="connsiteY62" fmla="*/ 109220 h 317649"/>
                    <a:gd name="connsiteX63" fmla="*/ 294640 w 495300"/>
                    <a:gd name="connsiteY63" fmla="*/ 172720 h 317649"/>
                    <a:gd name="connsiteX64" fmla="*/ 289560 w 495300"/>
                    <a:gd name="connsiteY64" fmla="*/ 180340 h 317649"/>
                    <a:gd name="connsiteX65" fmla="*/ 281940 w 495300"/>
                    <a:gd name="connsiteY65" fmla="*/ 182880 h 317649"/>
                    <a:gd name="connsiteX66" fmla="*/ 254000 w 495300"/>
                    <a:gd name="connsiteY66" fmla="*/ 180340 h 317649"/>
                    <a:gd name="connsiteX67" fmla="*/ 233680 w 495300"/>
                    <a:gd name="connsiteY67" fmla="*/ 175260 h 317649"/>
                    <a:gd name="connsiteX68" fmla="*/ 223520 w 495300"/>
                    <a:gd name="connsiteY68" fmla="*/ 172720 h 317649"/>
                    <a:gd name="connsiteX69" fmla="*/ 215900 w 495300"/>
                    <a:gd name="connsiteY69" fmla="*/ 167640 h 317649"/>
                    <a:gd name="connsiteX70" fmla="*/ 208280 w 495300"/>
                    <a:gd name="connsiteY70" fmla="*/ 165100 h 317649"/>
                    <a:gd name="connsiteX71" fmla="*/ 203200 w 495300"/>
                    <a:gd name="connsiteY71" fmla="*/ 152400 h 317649"/>
                    <a:gd name="connsiteX72" fmla="*/ 198120 w 495300"/>
                    <a:gd name="connsiteY72" fmla="*/ 144780 h 317649"/>
                    <a:gd name="connsiteX73" fmla="*/ 195580 w 495300"/>
                    <a:gd name="connsiteY73" fmla="*/ 137160 h 317649"/>
                    <a:gd name="connsiteX74" fmla="*/ 190500 w 495300"/>
                    <a:gd name="connsiteY74" fmla="*/ 129540 h 317649"/>
                    <a:gd name="connsiteX75" fmla="*/ 180340 w 495300"/>
                    <a:gd name="connsiteY75" fmla="*/ 111760 h 317649"/>
                    <a:gd name="connsiteX76" fmla="*/ 162560 w 495300"/>
                    <a:gd name="connsiteY76" fmla="*/ 99060 h 317649"/>
                    <a:gd name="connsiteX77" fmla="*/ 152400 w 495300"/>
                    <a:gd name="connsiteY77" fmla="*/ 96520 h 317649"/>
                    <a:gd name="connsiteX78" fmla="*/ 121920 w 495300"/>
                    <a:gd name="connsiteY78" fmla="*/ 99060 h 317649"/>
                    <a:gd name="connsiteX79" fmla="*/ 114300 w 495300"/>
                    <a:gd name="connsiteY79" fmla="*/ 106680 h 317649"/>
                    <a:gd name="connsiteX80" fmla="*/ 106680 w 495300"/>
                    <a:gd name="connsiteY80" fmla="*/ 111760 h 317649"/>
                    <a:gd name="connsiteX81" fmla="*/ 101600 w 495300"/>
                    <a:gd name="connsiteY81" fmla="*/ 121920 h 317649"/>
                    <a:gd name="connsiteX82" fmla="*/ 86360 w 495300"/>
                    <a:gd name="connsiteY82" fmla="*/ 137160 h 317649"/>
                    <a:gd name="connsiteX83" fmla="*/ 81280 w 495300"/>
                    <a:gd name="connsiteY83" fmla="*/ 144780 h 317649"/>
                    <a:gd name="connsiteX84" fmla="*/ 83820 w 495300"/>
                    <a:gd name="connsiteY84" fmla="*/ 154940 h 317649"/>
                    <a:gd name="connsiteX85" fmla="*/ 93980 w 495300"/>
                    <a:gd name="connsiteY85" fmla="*/ 157480 h 317649"/>
                    <a:gd name="connsiteX86" fmla="*/ 119380 w 495300"/>
                    <a:gd name="connsiteY86" fmla="*/ 160020 h 317649"/>
                    <a:gd name="connsiteX87" fmla="*/ 127000 w 495300"/>
                    <a:gd name="connsiteY87" fmla="*/ 162560 h 317649"/>
                    <a:gd name="connsiteX88" fmla="*/ 144780 w 495300"/>
                    <a:gd name="connsiteY88" fmla="*/ 154940 h 317649"/>
                    <a:gd name="connsiteX89" fmla="*/ 154940 w 495300"/>
                    <a:gd name="connsiteY89" fmla="*/ 152400 h 317649"/>
                    <a:gd name="connsiteX90" fmla="*/ 170180 w 495300"/>
                    <a:gd name="connsiteY90" fmla="*/ 139700 h 317649"/>
                    <a:gd name="connsiteX91" fmla="*/ 172720 w 495300"/>
                    <a:gd name="connsiteY91" fmla="*/ 132080 h 317649"/>
                    <a:gd name="connsiteX92" fmla="*/ 187960 w 495300"/>
                    <a:gd name="connsiteY92" fmla="*/ 119380 h 317649"/>
                    <a:gd name="connsiteX93" fmla="*/ 195580 w 495300"/>
                    <a:gd name="connsiteY93" fmla="*/ 111760 h 317649"/>
                    <a:gd name="connsiteX94" fmla="*/ 213360 w 495300"/>
                    <a:gd name="connsiteY94" fmla="*/ 99060 h 317649"/>
                    <a:gd name="connsiteX95" fmla="*/ 226060 w 495300"/>
                    <a:gd name="connsiteY95" fmla="*/ 86360 h 317649"/>
                    <a:gd name="connsiteX96" fmla="*/ 233680 w 495300"/>
                    <a:gd name="connsiteY96" fmla="*/ 83820 h 317649"/>
                    <a:gd name="connsiteX97" fmla="*/ 256540 w 495300"/>
                    <a:gd name="connsiteY97" fmla="*/ 71120 h 317649"/>
                    <a:gd name="connsiteX98" fmla="*/ 309880 w 495300"/>
                    <a:gd name="connsiteY98" fmla="*/ 81280 h 317649"/>
                    <a:gd name="connsiteX99" fmla="*/ 327660 w 495300"/>
                    <a:gd name="connsiteY99" fmla="*/ 91440 h 317649"/>
                    <a:gd name="connsiteX100" fmla="*/ 342900 w 495300"/>
                    <a:gd name="connsiteY100" fmla="*/ 104140 h 317649"/>
                    <a:gd name="connsiteX101" fmla="*/ 353060 w 495300"/>
                    <a:gd name="connsiteY101" fmla="*/ 111760 h 317649"/>
                    <a:gd name="connsiteX102" fmla="*/ 360680 w 495300"/>
                    <a:gd name="connsiteY102" fmla="*/ 114300 h 317649"/>
                    <a:gd name="connsiteX103" fmla="*/ 375920 w 495300"/>
                    <a:gd name="connsiteY103" fmla="*/ 121920 h 317649"/>
                    <a:gd name="connsiteX104" fmla="*/ 386080 w 495300"/>
                    <a:gd name="connsiteY104" fmla="*/ 129540 h 317649"/>
                    <a:gd name="connsiteX105" fmla="*/ 403860 w 495300"/>
                    <a:gd name="connsiteY105" fmla="*/ 134620 h 317649"/>
                    <a:gd name="connsiteX106" fmla="*/ 419100 w 495300"/>
                    <a:gd name="connsiteY106" fmla="*/ 144780 h 317649"/>
                    <a:gd name="connsiteX107" fmla="*/ 429260 w 495300"/>
                    <a:gd name="connsiteY107" fmla="*/ 157480 h 317649"/>
                    <a:gd name="connsiteX108" fmla="*/ 434340 w 495300"/>
                    <a:gd name="connsiteY108" fmla="*/ 172720 h 317649"/>
                    <a:gd name="connsiteX109" fmla="*/ 439420 w 495300"/>
                    <a:gd name="connsiteY109" fmla="*/ 180340 h 317649"/>
                    <a:gd name="connsiteX110" fmla="*/ 444500 w 495300"/>
                    <a:gd name="connsiteY110" fmla="*/ 195580 h 317649"/>
                    <a:gd name="connsiteX111" fmla="*/ 452120 w 495300"/>
                    <a:gd name="connsiteY111" fmla="*/ 228600 h 317649"/>
                    <a:gd name="connsiteX112" fmla="*/ 444500 w 495300"/>
                    <a:gd name="connsiteY112" fmla="*/ 231140 h 317649"/>
                    <a:gd name="connsiteX113" fmla="*/ 419100 w 495300"/>
                    <a:gd name="connsiteY113" fmla="*/ 223520 h 317649"/>
                    <a:gd name="connsiteX114" fmla="*/ 403860 w 495300"/>
                    <a:gd name="connsiteY114" fmla="*/ 218440 h 317649"/>
                    <a:gd name="connsiteX115" fmla="*/ 396240 w 495300"/>
                    <a:gd name="connsiteY115" fmla="*/ 210820 h 317649"/>
                    <a:gd name="connsiteX116" fmla="*/ 388620 w 495300"/>
                    <a:gd name="connsiteY116" fmla="*/ 205740 h 317649"/>
                    <a:gd name="connsiteX117" fmla="*/ 378460 w 495300"/>
                    <a:gd name="connsiteY117" fmla="*/ 190500 h 317649"/>
                    <a:gd name="connsiteX118" fmla="*/ 363220 w 495300"/>
                    <a:gd name="connsiteY118" fmla="*/ 177800 h 317649"/>
                    <a:gd name="connsiteX119" fmla="*/ 342900 w 495300"/>
                    <a:gd name="connsiteY119" fmla="*/ 180340 h 317649"/>
                    <a:gd name="connsiteX120" fmla="*/ 327660 w 495300"/>
                    <a:gd name="connsiteY120" fmla="*/ 187960 h 317649"/>
                    <a:gd name="connsiteX121" fmla="*/ 276860 w 495300"/>
                    <a:gd name="connsiteY121" fmla="*/ 193040 h 317649"/>
                    <a:gd name="connsiteX122" fmla="*/ 266700 w 495300"/>
                    <a:gd name="connsiteY122" fmla="*/ 195580 h 317649"/>
                    <a:gd name="connsiteX123" fmla="*/ 254000 w 495300"/>
                    <a:gd name="connsiteY123" fmla="*/ 205740 h 317649"/>
                    <a:gd name="connsiteX124" fmla="*/ 238760 w 495300"/>
                    <a:gd name="connsiteY124" fmla="*/ 215900 h 317649"/>
                    <a:gd name="connsiteX125" fmla="*/ 231140 w 495300"/>
                    <a:gd name="connsiteY125" fmla="*/ 223520 h 317649"/>
                    <a:gd name="connsiteX126" fmla="*/ 223520 w 495300"/>
                    <a:gd name="connsiteY126" fmla="*/ 226060 h 317649"/>
                    <a:gd name="connsiteX127" fmla="*/ 220980 w 495300"/>
                    <a:gd name="connsiteY127" fmla="*/ 233680 h 317649"/>
                    <a:gd name="connsiteX128" fmla="*/ 213360 w 495300"/>
                    <a:gd name="connsiteY128" fmla="*/ 236220 h 317649"/>
                    <a:gd name="connsiteX129" fmla="*/ 205740 w 495300"/>
                    <a:gd name="connsiteY129" fmla="*/ 241300 h 317649"/>
                    <a:gd name="connsiteX130" fmla="*/ 187960 w 495300"/>
                    <a:gd name="connsiteY130" fmla="*/ 259080 h 317649"/>
                    <a:gd name="connsiteX131" fmla="*/ 177800 w 495300"/>
                    <a:gd name="connsiteY131" fmla="*/ 261620 h 317649"/>
                    <a:gd name="connsiteX132" fmla="*/ 167640 w 495300"/>
                    <a:gd name="connsiteY132" fmla="*/ 259080 h 317649"/>
                    <a:gd name="connsiteX133" fmla="*/ 144780 w 495300"/>
                    <a:gd name="connsiteY133" fmla="*/ 238760 h 317649"/>
                    <a:gd name="connsiteX134" fmla="*/ 139700 w 495300"/>
                    <a:gd name="connsiteY134" fmla="*/ 231140 h 317649"/>
                    <a:gd name="connsiteX135" fmla="*/ 134620 w 495300"/>
                    <a:gd name="connsiteY135" fmla="*/ 215900 h 317649"/>
                    <a:gd name="connsiteX136" fmla="*/ 137160 w 495300"/>
                    <a:gd name="connsiteY136" fmla="*/ 160020 h 317649"/>
                    <a:gd name="connsiteX137" fmla="*/ 144780 w 495300"/>
                    <a:gd name="connsiteY137" fmla="*/ 137160 h 317649"/>
                    <a:gd name="connsiteX138" fmla="*/ 147320 w 495300"/>
                    <a:gd name="connsiteY138" fmla="*/ 129540 h 317649"/>
                    <a:gd name="connsiteX139" fmla="*/ 149860 w 495300"/>
                    <a:gd name="connsiteY139" fmla="*/ 121920 h 317649"/>
                    <a:gd name="connsiteX140" fmla="*/ 147320 w 495300"/>
                    <a:gd name="connsiteY140" fmla="*/ 109220 h 317649"/>
                    <a:gd name="connsiteX141" fmla="*/ 139700 w 495300"/>
                    <a:gd name="connsiteY141" fmla="*/ 101600 h 317649"/>
                    <a:gd name="connsiteX142" fmla="*/ 101600 w 495300"/>
                    <a:gd name="connsiteY142" fmla="*/ 88900 h 317649"/>
                    <a:gd name="connsiteX143" fmla="*/ 78740 w 495300"/>
                    <a:gd name="connsiteY143" fmla="*/ 83820 h 317649"/>
                    <a:gd name="connsiteX144" fmla="*/ 40640 w 495300"/>
                    <a:gd name="connsiteY144" fmla="*/ 86360 h 317649"/>
                    <a:gd name="connsiteX145" fmla="*/ 30480 w 495300"/>
                    <a:gd name="connsiteY145" fmla="*/ 93980 h 317649"/>
                    <a:gd name="connsiteX146" fmla="*/ 22860 w 495300"/>
                    <a:gd name="connsiteY146" fmla="*/ 119380 h 317649"/>
                    <a:gd name="connsiteX147" fmla="*/ 25400 w 495300"/>
                    <a:gd name="connsiteY147" fmla="*/ 154940 h 317649"/>
                    <a:gd name="connsiteX148" fmla="*/ 35560 w 495300"/>
                    <a:gd name="connsiteY148" fmla="*/ 172720 h 317649"/>
                    <a:gd name="connsiteX149" fmla="*/ 43180 w 495300"/>
                    <a:gd name="connsiteY149" fmla="*/ 182880 h 317649"/>
                    <a:gd name="connsiteX150" fmla="*/ 71120 w 495300"/>
                    <a:gd name="connsiteY150" fmla="*/ 193040 h 317649"/>
                    <a:gd name="connsiteX151" fmla="*/ 83820 w 495300"/>
                    <a:gd name="connsiteY151" fmla="*/ 200660 h 317649"/>
                    <a:gd name="connsiteX152" fmla="*/ 116840 w 495300"/>
                    <a:gd name="connsiteY152" fmla="*/ 195580 h 317649"/>
                    <a:gd name="connsiteX153" fmla="*/ 124460 w 495300"/>
                    <a:gd name="connsiteY153" fmla="*/ 193040 h 317649"/>
                    <a:gd name="connsiteX154" fmla="*/ 132080 w 495300"/>
                    <a:gd name="connsiteY154" fmla="*/ 185420 h 317649"/>
                    <a:gd name="connsiteX155" fmla="*/ 142240 w 495300"/>
                    <a:gd name="connsiteY155" fmla="*/ 175260 h 317649"/>
                    <a:gd name="connsiteX156" fmla="*/ 149860 w 495300"/>
                    <a:gd name="connsiteY156" fmla="*/ 167640 h 317649"/>
                    <a:gd name="connsiteX157" fmla="*/ 182880 w 495300"/>
                    <a:gd name="connsiteY157" fmla="*/ 160020 h 317649"/>
                    <a:gd name="connsiteX158" fmla="*/ 220980 w 495300"/>
                    <a:gd name="connsiteY158" fmla="*/ 172720 h 317649"/>
                    <a:gd name="connsiteX159" fmla="*/ 223520 w 495300"/>
                    <a:gd name="connsiteY159" fmla="*/ 182880 h 317649"/>
                    <a:gd name="connsiteX160" fmla="*/ 220980 w 495300"/>
                    <a:gd name="connsiteY160" fmla="*/ 195580 h 317649"/>
                    <a:gd name="connsiteX161" fmla="*/ 203200 w 495300"/>
                    <a:gd name="connsiteY161" fmla="*/ 208280 h 317649"/>
                    <a:gd name="connsiteX162" fmla="*/ 193040 w 495300"/>
                    <a:gd name="connsiteY162" fmla="*/ 223520 h 317649"/>
                    <a:gd name="connsiteX163" fmla="*/ 190500 w 495300"/>
                    <a:gd name="connsiteY163" fmla="*/ 231140 h 317649"/>
                    <a:gd name="connsiteX164" fmla="*/ 182880 w 495300"/>
                    <a:gd name="connsiteY164" fmla="*/ 238760 h 317649"/>
                    <a:gd name="connsiteX165" fmla="*/ 180340 w 495300"/>
                    <a:gd name="connsiteY165" fmla="*/ 246380 h 317649"/>
                    <a:gd name="connsiteX166" fmla="*/ 175260 w 495300"/>
                    <a:gd name="connsiteY166" fmla="*/ 254000 h 317649"/>
                    <a:gd name="connsiteX167" fmla="*/ 160020 w 495300"/>
                    <a:gd name="connsiteY167" fmla="*/ 261620 h 317649"/>
                    <a:gd name="connsiteX168" fmla="*/ 139700 w 495300"/>
                    <a:gd name="connsiteY168" fmla="*/ 259080 h 317649"/>
                    <a:gd name="connsiteX169" fmla="*/ 132080 w 495300"/>
                    <a:gd name="connsiteY169" fmla="*/ 256540 h 317649"/>
                    <a:gd name="connsiteX170" fmla="*/ 121920 w 495300"/>
                    <a:gd name="connsiteY170" fmla="*/ 254000 h 317649"/>
                    <a:gd name="connsiteX171" fmla="*/ 106680 w 495300"/>
                    <a:gd name="connsiteY171" fmla="*/ 241300 h 317649"/>
                    <a:gd name="connsiteX172" fmla="*/ 99060 w 495300"/>
                    <a:gd name="connsiteY172" fmla="*/ 236220 h 317649"/>
                    <a:gd name="connsiteX173" fmla="*/ 93980 w 495300"/>
                    <a:gd name="connsiteY173" fmla="*/ 208280 h 317649"/>
                    <a:gd name="connsiteX174" fmla="*/ 86360 w 495300"/>
                    <a:gd name="connsiteY174" fmla="*/ 190500 h 317649"/>
                    <a:gd name="connsiteX175" fmla="*/ 81280 w 495300"/>
                    <a:gd name="connsiteY175" fmla="*/ 165100 h 317649"/>
                    <a:gd name="connsiteX176" fmla="*/ 86360 w 495300"/>
                    <a:gd name="connsiteY176" fmla="*/ 119380 h 317649"/>
                    <a:gd name="connsiteX177" fmla="*/ 91440 w 495300"/>
                    <a:gd name="connsiteY177" fmla="*/ 111760 h 317649"/>
                    <a:gd name="connsiteX178" fmla="*/ 88900 w 495300"/>
                    <a:gd name="connsiteY178" fmla="*/ 91440 h 317649"/>
                    <a:gd name="connsiteX179" fmla="*/ 81280 w 495300"/>
                    <a:gd name="connsiteY179" fmla="*/ 83820 h 317649"/>
                    <a:gd name="connsiteX180" fmla="*/ 55880 w 495300"/>
                    <a:gd name="connsiteY180" fmla="*/ 76200 h 317649"/>
                    <a:gd name="connsiteX181" fmla="*/ 35560 w 495300"/>
                    <a:gd name="connsiteY181" fmla="*/ 78740 h 317649"/>
                    <a:gd name="connsiteX182" fmla="*/ 27940 w 495300"/>
                    <a:gd name="connsiteY182" fmla="*/ 86360 h 317649"/>
                    <a:gd name="connsiteX183" fmla="*/ 20320 w 495300"/>
                    <a:gd name="connsiteY183" fmla="*/ 88900 h 317649"/>
                    <a:gd name="connsiteX184" fmla="*/ 12700 w 495300"/>
                    <a:gd name="connsiteY184" fmla="*/ 99060 h 317649"/>
                    <a:gd name="connsiteX185" fmla="*/ 5080 w 495300"/>
                    <a:gd name="connsiteY185" fmla="*/ 106680 h 317649"/>
                    <a:gd name="connsiteX186" fmla="*/ 2540 w 495300"/>
                    <a:gd name="connsiteY186" fmla="*/ 121920 h 317649"/>
                    <a:gd name="connsiteX187" fmla="*/ 0 w 495300"/>
                    <a:gd name="connsiteY187" fmla="*/ 129540 h 317649"/>
                    <a:gd name="connsiteX188" fmla="*/ 5080 w 495300"/>
                    <a:gd name="connsiteY188" fmla="*/ 203200 h 317649"/>
                    <a:gd name="connsiteX189" fmla="*/ 15240 w 495300"/>
                    <a:gd name="connsiteY189" fmla="*/ 213360 h 317649"/>
                    <a:gd name="connsiteX190" fmla="*/ 35560 w 495300"/>
                    <a:gd name="connsiteY190" fmla="*/ 223520 h 317649"/>
                    <a:gd name="connsiteX191" fmla="*/ 45720 w 495300"/>
                    <a:gd name="connsiteY191" fmla="*/ 233680 h 317649"/>
                    <a:gd name="connsiteX192" fmla="*/ 68580 w 495300"/>
                    <a:gd name="connsiteY192" fmla="*/ 243840 h 317649"/>
                    <a:gd name="connsiteX193" fmla="*/ 78740 w 495300"/>
                    <a:gd name="connsiteY193" fmla="*/ 254000 h 317649"/>
                    <a:gd name="connsiteX194" fmla="*/ 88900 w 495300"/>
                    <a:gd name="connsiteY194" fmla="*/ 259080 h 317649"/>
                    <a:gd name="connsiteX195" fmla="*/ 114300 w 495300"/>
                    <a:gd name="connsiteY195" fmla="*/ 274320 h 317649"/>
                    <a:gd name="connsiteX196" fmla="*/ 139700 w 495300"/>
                    <a:gd name="connsiteY196" fmla="*/ 287020 h 317649"/>
                    <a:gd name="connsiteX197" fmla="*/ 149860 w 495300"/>
                    <a:gd name="connsiteY197" fmla="*/ 292100 h 317649"/>
                    <a:gd name="connsiteX198" fmla="*/ 177800 w 495300"/>
                    <a:gd name="connsiteY198" fmla="*/ 302260 h 317649"/>
                    <a:gd name="connsiteX199" fmla="*/ 187960 w 495300"/>
                    <a:gd name="connsiteY199" fmla="*/ 304800 h 317649"/>
                    <a:gd name="connsiteX200" fmla="*/ 218440 w 495300"/>
                    <a:gd name="connsiteY200" fmla="*/ 302260 h 317649"/>
                    <a:gd name="connsiteX201" fmla="*/ 243840 w 495300"/>
                    <a:gd name="connsiteY201" fmla="*/ 281940 h 317649"/>
                    <a:gd name="connsiteX202" fmla="*/ 248920 w 495300"/>
                    <a:gd name="connsiteY202" fmla="*/ 274320 h 317649"/>
                    <a:gd name="connsiteX203" fmla="*/ 254000 w 495300"/>
                    <a:gd name="connsiteY203" fmla="*/ 259080 h 317649"/>
                    <a:gd name="connsiteX204" fmla="*/ 241300 w 495300"/>
                    <a:gd name="connsiteY204" fmla="*/ 228600 h 317649"/>
                    <a:gd name="connsiteX205" fmla="*/ 226060 w 495300"/>
                    <a:gd name="connsiteY205" fmla="*/ 226060 h 317649"/>
                    <a:gd name="connsiteX206" fmla="*/ 208280 w 495300"/>
                    <a:gd name="connsiteY206" fmla="*/ 213360 h 317649"/>
                    <a:gd name="connsiteX207" fmla="*/ 200660 w 495300"/>
                    <a:gd name="connsiteY207" fmla="*/ 210820 h 317649"/>
                    <a:gd name="connsiteX208" fmla="*/ 177800 w 495300"/>
                    <a:gd name="connsiteY208" fmla="*/ 198120 h 317649"/>
                    <a:gd name="connsiteX209" fmla="*/ 167640 w 495300"/>
                    <a:gd name="connsiteY209" fmla="*/ 195580 h 317649"/>
                    <a:gd name="connsiteX210" fmla="*/ 160020 w 495300"/>
                    <a:gd name="connsiteY210" fmla="*/ 193040 h 317649"/>
                    <a:gd name="connsiteX211" fmla="*/ 132080 w 495300"/>
                    <a:gd name="connsiteY211" fmla="*/ 187960 h 317649"/>
                    <a:gd name="connsiteX212" fmla="*/ 101600 w 495300"/>
                    <a:gd name="connsiteY212" fmla="*/ 190500 h 317649"/>
                    <a:gd name="connsiteX213" fmla="*/ 96520 w 495300"/>
                    <a:gd name="connsiteY213" fmla="*/ 205740 h 317649"/>
                    <a:gd name="connsiteX214" fmla="*/ 91440 w 495300"/>
                    <a:gd name="connsiteY214" fmla="*/ 220980 h 317649"/>
                    <a:gd name="connsiteX215" fmla="*/ 88900 w 495300"/>
                    <a:gd name="connsiteY215" fmla="*/ 228600 h 317649"/>
                    <a:gd name="connsiteX216" fmla="*/ 86360 w 495300"/>
                    <a:gd name="connsiteY216" fmla="*/ 243840 h 317649"/>
                    <a:gd name="connsiteX217" fmla="*/ 93980 w 495300"/>
                    <a:gd name="connsiteY217" fmla="*/ 274320 h 317649"/>
                    <a:gd name="connsiteX218" fmla="*/ 96520 w 495300"/>
                    <a:gd name="connsiteY218" fmla="*/ 281940 h 317649"/>
                    <a:gd name="connsiteX219" fmla="*/ 114300 w 495300"/>
                    <a:gd name="connsiteY219" fmla="*/ 289560 h 317649"/>
                    <a:gd name="connsiteX220" fmla="*/ 152400 w 495300"/>
                    <a:gd name="connsiteY220" fmla="*/ 287020 h 317649"/>
                    <a:gd name="connsiteX221" fmla="*/ 165100 w 495300"/>
                    <a:gd name="connsiteY221" fmla="*/ 284480 h 317649"/>
                    <a:gd name="connsiteX222" fmla="*/ 185420 w 495300"/>
                    <a:gd name="connsiteY222" fmla="*/ 281940 h 317649"/>
                    <a:gd name="connsiteX223" fmla="*/ 205740 w 495300"/>
                    <a:gd name="connsiteY223" fmla="*/ 269240 h 317649"/>
                    <a:gd name="connsiteX224" fmla="*/ 213360 w 495300"/>
                    <a:gd name="connsiteY224" fmla="*/ 259080 h 317649"/>
                    <a:gd name="connsiteX225" fmla="*/ 238760 w 495300"/>
                    <a:gd name="connsiteY225" fmla="*/ 251460 h 317649"/>
                    <a:gd name="connsiteX226" fmla="*/ 307340 w 495300"/>
                    <a:gd name="connsiteY226" fmla="*/ 254000 h 317649"/>
                    <a:gd name="connsiteX227" fmla="*/ 332740 w 495300"/>
                    <a:gd name="connsiteY227" fmla="*/ 269240 h 317649"/>
                    <a:gd name="connsiteX228" fmla="*/ 340360 w 495300"/>
                    <a:gd name="connsiteY228" fmla="*/ 271780 h 317649"/>
                    <a:gd name="connsiteX229" fmla="*/ 355600 w 495300"/>
                    <a:gd name="connsiteY229" fmla="*/ 281940 h 317649"/>
                    <a:gd name="connsiteX230" fmla="*/ 363220 w 495300"/>
                    <a:gd name="connsiteY230" fmla="*/ 284480 h 317649"/>
                    <a:gd name="connsiteX231" fmla="*/ 393700 w 495300"/>
                    <a:gd name="connsiteY231" fmla="*/ 281940 h 317649"/>
                    <a:gd name="connsiteX232" fmla="*/ 416560 w 495300"/>
                    <a:gd name="connsiteY232" fmla="*/ 269240 h 317649"/>
                    <a:gd name="connsiteX233" fmla="*/ 424180 w 495300"/>
                    <a:gd name="connsiteY233" fmla="*/ 261620 h 317649"/>
                    <a:gd name="connsiteX234" fmla="*/ 426720 w 495300"/>
                    <a:gd name="connsiteY234" fmla="*/ 251460 h 317649"/>
                    <a:gd name="connsiteX235" fmla="*/ 429260 w 495300"/>
                    <a:gd name="connsiteY235" fmla="*/ 243840 h 317649"/>
                    <a:gd name="connsiteX236" fmla="*/ 431800 w 495300"/>
                    <a:gd name="connsiteY236" fmla="*/ 231140 h 317649"/>
                    <a:gd name="connsiteX237" fmla="*/ 436880 w 495300"/>
                    <a:gd name="connsiteY237" fmla="*/ 223520 h 317649"/>
                    <a:gd name="connsiteX238" fmla="*/ 429260 w 495300"/>
                    <a:gd name="connsiteY238" fmla="*/ 200660 h 317649"/>
                    <a:gd name="connsiteX239" fmla="*/ 424180 w 495300"/>
                    <a:gd name="connsiteY239" fmla="*/ 193040 h 317649"/>
                    <a:gd name="connsiteX240" fmla="*/ 416560 w 495300"/>
                    <a:gd name="connsiteY240" fmla="*/ 187960 h 317649"/>
                    <a:gd name="connsiteX241" fmla="*/ 408940 w 495300"/>
                    <a:gd name="connsiteY241" fmla="*/ 180340 h 317649"/>
                    <a:gd name="connsiteX242" fmla="*/ 401320 w 495300"/>
                    <a:gd name="connsiteY242" fmla="*/ 175260 h 317649"/>
                    <a:gd name="connsiteX243" fmla="*/ 388620 w 495300"/>
                    <a:gd name="connsiteY243" fmla="*/ 165100 h 317649"/>
                    <a:gd name="connsiteX244" fmla="*/ 373380 w 495300"/>
                    <a:gd name="connsiteY244" fmla="*/ 160020 h 317649"/>
                    <a:gd name="connsiteX245" fmla="*/ 360680 w 495300"/>
                    <a:gd name="connsiteY245" fmla="*/ 165100 h 317649"/>
                    <a:gd name="connsiteX246" fmla="*/ 332740 w 495300"/>
                    <a:gd name="connsiteY246" fmla="*/ 177800 h 317649"/>
                    <a:gd name="connsiteX247" fmla="*/ 322580 w 495300"/>
                    <a:gd name="connsiteY247" fmla="*/ 187960 h 317649"/>
                    <a:gd name="connsiteX248" fmla="*/ 320040 w 495300"/>
                    <a:gd name="connsiteY248" fmla="*/ 195580 h 317649"/>
                    <a:gd name="connsiteX249" fmla="*/ 314960 w 495300"/>
                    <a:gd name="connsiteY249" fmla="*/ 226060 h 317649"/>
                    <a:gd name="connsiteX250" fmla="*/ 304800 w 495300"/>
                    <a:gd name="connsiteY250" fmla="*/ 241300 h 317649"/>
                    <a:gd name="connsiteX251" fmla="*/ 302260 w 495300"/>
                    <a:gd name="connsiteY251" fmla="*/ 251460 h 317649"/>
                    <a:gd name="connsiteX252" fmla="*/ 297180 w 495300"/>
                    <a:gd name="connsiteY252" fmla="*/ 261620 h 317649"/>
                    <a:gd name="connsiteX253" fmla="*/ 294640 w 495300"/>
                    <a:gd name="connsiteY253" fmla="*/ 284480 h 317649"/>
                    <a:gd name="connsiteX254" fmla="*/ 297180 w 495300"/>
                    <a:gd name="connsiteY254" fmla="*/ 312420 h 317649"/>
                    <a:gd name="connsiteX255" fmla="*/ 304800 w 495300"/>
                    <a:gd name="connsiteY255" fmla="*/ 314960 h 317649"/>
                    <a:gd name="connsiteX256" fmla="*/ 358140 w 495300"/>
                    <a:gd name="connsiteY256" fmla="*/ 312420 h 317649"/>
                    <a:gd name="connsiteX257" fmla="*/ 368300 w 495300"/>
                    <a:gd name="connsiteY257" fmla="*/ 307340 h 317649"/>
                    <a:gd name="connsiteX258" fmla="*/ 386080 w 495300"/>
                    <a:gd name="connsiteY258" fmla="*/ 294640 h 317649"/>
                    <a:gd name="connsiteX259" fmla="*/ 393700 w 495300"/>
                    <a:gd name="connsiteY259" fmla="*/ 289560 h 317649"/>
                    <a:gd name="connsiteX260" fmla="*/ 398780 w 495300"/>
                    <a:gd name="connsiteY260" fmla="*/ 274320 h 317649"/>
                    <a:gd name="connsiteX261" fmla="*/ 396240 w 495300"/>
                    <a:gd name="connsiteY261" fmla="*/ 254000 h 317649"/>
                    <a:gd name="connsiteX262" fmla="*/ 391160 w 495300"/>
                    <a:gd name="connsiteY262" fmla="*/ 246380 h 317649"/>
                    <a:gd name="connsiteX263" fmla="*/ 388620 w 495300"/>
                    <a:gd name="connsiteY263" fmla="*/ 238760 h 317649"/>
                    <a:gd name="connsiteX264" fmla="*/ 383540 w 495300"/>
                    <a:gd name="connsiteY264" fmla="*/ 228600 h 317649"/>
                    <a:gd name="connsiteX265" fmla="*/ 388620 w 495300"/>
                    <a:gd name="connsiteY265" fmla="*/ 205740 h 317649"/>
                    <a:gd name="connsiteX266" fmla="*/ 396240 w 495300"/>
                    <a:gd name="connsiteY266" fmla="*/ 195580 h 317649"/>
                    <a:gd name="connsiteX267" fmla="*/ 411480 w 495300"/>
                    <a:gd name="connsiteY267" fmla="*/ 175260 h 317649"/>
                    <a:gd name="connsiteX268" fmla="*/ 414020 w 495300"/>
                    <a:gd name="connsiteY268" fmla="*/ 167640 h 317649"/>
                    <a:gd name="connsiteX269" fmla="*/ 429260 w 495300"/>
                    <a:gd name="connsiteY269" fmla="*/ 154940 h 317649"/>
                    <a:gd name="connsiteX270" fmla="*/ 436880 w 495300"/>
                    <a:gd name="connsiteY270" fmla="*/ 152400 h 317649"/>
                    <a:gd name="connsiteX271" fmla="*/ 459740 w 495300"/>
                    <a:gd name="connsiteY271" fmla="*/ 139700 h 317649"/>
                    <a:gd name="connsiteX272" fmla="*/ 467360 w 495300"/>
                    <a:gd name="connsiteY272" fmla="*/ 137160 h 317649"/>
                    <a:gd name="connsiteX273" fmla="*/ 480060 w 495300"/>
                    <a:gd name="connsiteY273" fmla="*/ 132080 h 317649"/>
                    <a:gd name="connsiteX274" fmla="*/ 485140 w 495300"/>
                    <a:gd name="connsiteY274" fmla="*/ 124460 h 317649"/>
                    <a:gd name="connsiteX275" fmla="*/ 492760 w 495300"/>
                    <a:gd name="connsiteY275" fmla="*/ 114300 h 317649"/>
                    <a:gd name="connsiteX276" fmla="*/ 495300 w 495300"/>
                    <a:gd name="connsiteY276" fmla="*/ 104140 h 317649"/>
                    <a:gd name="connsiteX277" fmla="*/ 492760 w 495300"/>
                    <a:gd name="connsiteY277" fmla="*/ 81280 h 317649"/>
                    <a:gd name="connsiteX278" fmla="*/ 474980 w 495300"/>
                    <a:gd name="connsiteY278" fmla="*/ 63500 h 317649"/>
                    <a:gd name="connsiteX279" fmla="*/ 439420 w 495300"/>
                    <a:gd name="connsiteY279" fmla="*/ 45720 h 317649"/>
                    <a:gd name="connsiteX280" fmla="*/ 429260 w 495300"/>
                    <a:gd name="connsiteY280" fmla="*/ 40640 h 317649"/>
                    <a:gd name="connsiteX281" fmla="*/ 411480 w 495300"/>
                    <a:gd name="connsiteY281" fmla="*/ 35560 h 317649"/>
                    <a:gd name="connsiteX282" fmla="*/ 396240 w 495300"/>
                    <a:gd name="connsiteY282" fmla="*/ 30480 h 317649"/>
                    <a:gd name="connsiteX283" fmla="*/ 373380 w 495300"/>
                    <a:gd name="connsiteY283" fmla="*/ 25400 h 317649"/>
                    <a:gd name="connsiteX284" fmla="*/ 271780 w 495300"/>
                    <a:gd name="connsiteY284" fmla="*/ 33020 h 317649"/>
                    <a:gd name="connsiteX285" fmla="*/ 264160 w 495300"/>
                    <a:gd name="connsiteY285" fmla="*/ 38100 h 317649"/>
                    <a:gd name="connsiteX286" fmla="*/ 254000 w 495300"/>
                    <a:gd name="connsiteY286" fmla="*/ 48260 h 317649"/>
                    <a:gd name="connsiteX287" fmla="*/ 236220 w 495300"/>
                    <a:gd name="connsiteY287" fmla="*/ 66040 h 317649"/>
                    <a:gd name="connsiteX288" fmla="*/ 254000 w 495300"/>
                    <a:gd name="connsiteY288" fmla="*/ 121920 h 317649"/>
                    <a:gd name="connsiteX289" fmla="*/ 261620 w 495300"/>
                    <a:gd name="connsiteY289" fmla="*/ 127000 h 317649"/>
                    <a:gd name="connsiteX290" fmla="*/ 274320 w 495300"/>
                    <a:gd name="connsiteY290" fmla="*/ 124460 h 317649"/>
                    <a:gd name="connsiteX291" fmla="*/ 281940 w 495300"/>
                    <a:gd name="connsiteY291" fmla="*/ 119380 h 317649"/>
                    <a:gd name="connsiteX292" fmla="*/ 287020 w 495300"/>
                    <a:gd name="connsiteY292" fmla="*/ 99060 h 317649"/>
                    <a:gd name="connsiteX293" fmla="*/ 284480 w 495300"/>
                    <a:gd name="connsiteY293" fmla="*/ 58420 h 317649"/>
                    <a:gd name="connsiteX294" fmla="*/ 276860 w 495300"/>
                    <a:gd name="connsiteY294" fmla="*/ 43180 h 317649"/>
                    <a:gd name="connsiteX295" fmla="*/ 271780 w 495300"/>
                    <a:gd name="connsiteY295" fmla="*/ 33020 h 317649"/>
                    <a:gd name="connsiteX296" fmla="*/ 241300 w 495300"/>
                    <a:gd name="connsiteY296" fmla="*/ 10160 h 317649"/>
                    <a:gd name="connsiteX297" fmla="*/ 231140 w 495300"/>
                    <a:gd name="connsiteY297" fmla="*/ 7620 h 317649"/>
                    <a:gd name="connsiteX298" fmla="*/ 180340 w 495300"/>
                    <a:gd name="connsiteY298" fmla="*/ 12700 h 317649"/>
                    <a:gd name="connsiteX299" fmla="*/ 172720 w 495300"/>
                    <a:gd name="connsiteY299" fmla="*/ 17780 h 317649"/>
                    <a:gd name="connsiteX300" fmla="*/ 160020 w 495300"/>
                    <a:gd name="connsiteY300" fmla="*/ 30480 h 317649"/>
                    <a:gd name="connsiteX301" fmla="*/ 154940 w 495300"/>
                    <a:gd name="connsiteY301" fmla="*/ 38100 h 317649"/>
                    <a:gd name="connsiteX302" fmla="*/ 132080 w 495300"/>
                    <a:gd name="connsiteY302" fmla="*/ 48260 h 317649"/>
                    <a:gd name="connsiteX303" fmla="*/ 124460 w 495300"/>
                    <a:gd name="connsiteY303" fmla="*/ 50800 h 317649"/>
                    <a:gd name="connsiteX304" fmla="*/ 73660 w 495300"/>
                    <a:gd name="connsiteY304" fmla="*/ 55880 h 317649"/>
                    <a:gd name="connsiteX305" fmla="*/ 66040 w 495300"/>
                    <a:gd name="connsiteY305" fmla="*/ 60960 h 317649"/>
                    <a:gd name="connsiteX306" fmla="*/ 63500 w 495300"/>
                    <a:gd name="connsiteY306" fmla="*/ 68580 h 317649"/>
                    <a:gd name="connsiteX307" fmla="*/ 71120 w 495300"/>
                    <a:gd name="connsiteY307" fmla="*/ 121920 h 317649"/>
                    <a:gd name="connsiteX308" fmla="*/ 76200 w 495300"/>
                    <a:gd name="connsiteY308" fmla="*/ 139700 h 317649"/>
                    <a:gd name="connsiteX309" fmla="*/ 86360 w 495300"/>
                    <a:gd name="connsiteY309" fmla="*/ 157480 h 317649"/>
                    <a:gd name="connsiteX310" fmla="*/ 99060 w 495300"/>
                    <a:gd name="connsiteY310" fmla="*/ 154940 h 317649"/>
                    <a:gd name="connsiteX311" fmla="*/ 116840 w 495300"/>
                    <a:gd name="connsiteY311" fmla="*/ 149860 h 317649"/>
                    <a:gd name="connsiteX312" fmla="*/ 139700 w 495300"/>
                    <a:gd name="connsiteY312" fmla="*/ 144780 h 317649"/>
                    <a:gd name="connsiteX313" fmla="*/ 152400 w 495300"/>
                    <a:gd name="connsiteY313" fmla="*/ 137160 h 317649"/>
                    <a:gd name="connsiteX314" fmla="*/ 170180 w 495300"/>
                    <a:gd name="connsiteY314" fmla="*/ 129540 h 317649"/>
                    <a:gd name="connsiteX315" fmla="*/ 182880 w 495300"/>
                    <a:gd name="connsiteY315" fmla="*/ 124460 h 317649"/>
                    <a:gd name="connsiteX316" fmla="*/ 195580 w 495300"/>
                    <a:gd name="connsiteY316" fmla="*/ 121920 h 317649"/>
                    <a:gd name="connsiteX317" fmla="*/ 220980 w 495300"/>
                    <a:gd name="connsiteY317" fmla="*/ 114300 h 317649"/>
                    <a:gd name="connsiteX318" fmla="*/ 254000 w 495300"/>
                    <a:gd name="connsiteY318" fmla="*/ 111760 h 317649"/>
                    <a:gd name="connsiteX319" fmla="*/ 266700 w 495300"/>
                    <a:gd name="connsiteY319" fmla="*/ 106680 h 317649"/>
                    <a:gd name="connsiteX320" fmla="*/ 276860 w 495300"/>
                    <a:gd name="connsiteY320" fmla="*/ 101600 h 317649"/>
                    <a:gd name="connsiteX321" fmla="*/ 287020 w 495300"/>
                    <a:gd name="connsiteY321" fmla="*/ 99060 h 317649"/>
                    <a:gd name="connsiteX322" fmla="*/ 304800 w 495300"/>
                    <a:gd name="connsiteY322" fmla="*/ 91440 h 317649"/>
                    <a:gd name="connsiteX323" fmla="*/ 320040 w 495300"/>
                    <a:gd name="connsiteY323" fmla="*/ 81280 h 317649"/>
                    <a:gd name="connsiteX324" fmla="*/ 327660 w 495300"/>
                    <a:gd name="connsiteY324" fmla="*/ 76200 h 317649"/>
                    <a:gd name="connsiteX325" fmla="*/ 335280 w 495300"/>
                    <a:gd name="connsiteY325" fmla="*/ 71120 h 317649"/>
                    <a:gd name="connsiteX326" fmla="*/ 342900 w 495300"/>
                    <a:gd name="connsiteY326" fmla="*/ 66040 h 317649"/>
                    <a:gd name="connsiteX327" fmla="*/ 358140 w 495300"/>
                    <a:gd name="connsiteY327" fmla="*/ 68580 h 317649"/>
                    <a:gd name="connsiteX328" fmla="*/ 368300 w 495300"/>
                    <a:gd name="connsiteY328" fmla="*/ 71120 h 317649"/>
                    <a:gd name="connsiteX329" fmla="*/ 403860 w 495300"/>
                    <a:gd name="connsiteY329" fmla="*/ 73660 h 317649"/>
                    <a:gd name="connsiteX330" fmla="*/ 424180 w 495300"/>
                    <a:gd name="connsiteY330" fmla="*/ 81280 h 317649"/>
                    <a:gd name="connsiteX331" fmla="*/ 431800 w 495300"/>
                    <a:gd name="connsiteY331" fmla="*/ 83820 h 317649"/>
                    <a:gd name="connsiteX332" fmla="*/ 447040 w 495300"/>
                    <a:gd name="connsiteY332" fmla="*/ 93980 h 317649"/>
                    <a:gd name="connsiteX333" fmla="*/ 469900 w 495300"/>
                    <a:gd name="connsiteY333" fmla="*/ 104140 h 317649"/>
                    <a:gd name="connsiteX334" fmla="*/ 477520 w 495300"/>
                    <a:gd name="connsiteY334" fmla="*/ 111760 h 317649"/>
                    <a:gd name="connsiteX335" fmla="*/ 477520 w 495300"/>
                    <a:gd name="connsiteY335" fmla="*/ 167640 h 317649"/>
                    <a:gd name="connsiteX336" fmla="*/ 467360 w 495300"/>
                    <a:gd name="connsiteY336" fmla="*/ 182880 h 317649"/>
                    <a:gd name="connsiteX337" fmla="*/ 452120 w 495300"/>
                    <a:gd name="connsiteY337" fmla="*/ 193040 h 317649"/>
                    <a:gd name="connsiteX338" fmla="*/ 439420 w 495300"/>
                    <a:gd name="connsiteY338" fmla="*/ 195580 h 317649"/>
                    <a:gd name="connsiteX339" fmla="*/ 431800 w 495300"/>
                    <a:gd name="connsiteY339" fmla="*/ 198120 h 317649"/>
                    <a:gd name="connsiteX340" fmla="*/ 408940 w 495300"/>
                    <a:gd name="connsiteY340" fmla="*/ 200660 h 317649"/>
                    <a:gd name="connsiteX341" fmla="*/ 393700 w 495300"/>
                    <a:gd name="connsiteY341" fmla="*/ 203200 h 317649"/>
                    <a:gd name="connsiteX342" fmla="*/ 386080 w 495300"/>
                    <a:gd name="connsiteY342" fmla="*/ 205740 h 317649"/>
                    <a:gd name="connsiteX343" fmla="*/ 370840 w 495300"/>
                    <a:gd name="connsiteY343" fmla="*/ 215900 h 317649"/>
                    <a:gd name="connsiteX344" fmla="*/ 355600 w 495300"/>
                    <a:gd name="connsiteY344" fmla="*/ 218440 h 317649"/>
                    <a:gd name="connsiteX345" fmla="*/ 347980 w 495300"/>
                    <a:gd name="connsiteY345" fmla="*/ 213360 h 317649"/>
                    <a:gd name="connsiteX346" fmla="*/ 342900 w 495300"/>
                    <a:gd name="connsiteY346" fmla="*/ 203200 h 317649"/>
                    <a:gd name="connsiteX347" fmla="*/ 332740 w 495300"/>
                    <a:gd name="connsiteY347" fmla="*/ 185420 h 317649"/>
                    <a:gd name="connsiteX348" fmla="*/ 327660 w 495300"/>
                    <a:gd name="connsiteY348" fmla="*/ 170180 h 317649"/>
                    <a:gd name="connsiteX349" fmla="*/ 325120 w 495300"/>
                    <a:gd name="connsiteY349" fmla="*/ 162560 h 317649"/>
                    <a:gd name="connsiteX350" fmla="*/ 327660 w 495300"/>
                    <a:gd name="connsiteY350" fmla="*/ 147320 h 317649"/>
                    <a:gd name="connsiteX351" fmla="*/ 358140 w 495300"/>
                    <a:gd name="connsiteY351" fmla="*/ 160020 h 317649"/>
                    <a:gd name="connsiteX352" fmla="*/ 383540 w 495300"/>
                    <a:gd name="connsiteY352" fmla="*/ 170180 h 317649"/>
                    <a:gd name="connsiteX353" fmla="*/ 401320 w 495300"/>
                    <a:gd name="connsiteY353" fmla="*/ 175260 h 317649"/>
                    <a:gd name="connsiteX354" fmla="*/ 416560 w 495300"/>
                    <a:gd name="connsiteY354" fmla="*/ 180340 h 317649"/>
                    <a:gd name="connsiteX355" fmla="*/ 436880 w 495300"/>
                    <a:gd name="connsiteY355" fmla="*/ 185420 h 317649"/>
                    <a:gd name="connsiteX356" fmla="*/ 457200 w 495300"/>
                    <a:gd name="connsiteY356" fmla="*/ 190500 h 317649"/>
                    <a:gd name="connsiteX357" fmla="*/ 464820 w 495300"/>
                    <a:gd name="connsiteY357" fmla="*/ 195580 h 317649"/>
                    <a:gd name="connsiteX358" fmla="*/ 472440 w 495300"/>
                    <a:gd name="connsiteY358" fmla="*/ 218440 h 317649"/>
                    <a:gd name="connsiteX359" fmla="*/ 469900 w 495300"/>
                    <a:gd name="connsiteY359" fmla="*/ 251460 h 317649"/>
                    <a:gd name="connsiteX360" fmla="*/ 454660 w 495300"/>
                    <a:gd name="connsiteY360" fmla="*/ 269240 h 317649"/>
                    <a:gd name="connsiteX361" fmla="*/ 447040 w 495300"/>
                    <a:gd name="connsiteY361" fmla="*/ 271780 h 317649"/>
                    <a:gd name="connsiteX362" fmla="*/ 429260 w 495300"/>
                    <a:gd name="connsiteY362" fmla="*/ 279400 h 317649"/>
                    <a:gd name="connsiteX363" fmla="*/ 342900 w 495300"/>
                    <a:gd name="connsiteY363" fmla="*/ 276860 h 317649"/>
                    <a:gd name="connsiteX364" fmla="*/ 335280 w 495300"/>
                    <a:gd name="connsiteY364" fmla="*/ 274320 h 317649"/>
                    <a:gd name="connsiteX365" fmla="*/ 325120 w 495300"/>
                    <a:gd name="connsiteY365" fmla="*/ 271780 h 317649"/>
                    <a:gd name="connsiteX366" fmla="*/ 289560 w 495300"/>
                    <a:gd name="connsiteY366" fmla="*/ 274320 h 317649"/>
                    <a:gd name="connsiteX367" fmla="*/ 281940 w 495300"/>
                    <a:gd name="connsiteY367" fmla="*/ 279400 h 317649"/>
                    <a:gd name="connsiteX368" fmla="*/ 271780 w 495300"/>
                    <a:gd name="connsiteY368" fmla="*/ 281940 h 317649"/>
                    <a:gd name="connsiteX369" fmla="*/ 264160 w 495300"/>
                    <a:gd name="connsiteY369" fmla="*/ 284480 h 317649"/>
                    <a:gd name="connsiteX370" fmla="*/ 251460 w 495300"/>
                    <a:gd name="connsiteY370" fmla="*/ 299720 h 317649"/>
                    <a:gd name="connsiteX371" fmla="*/ 248920 w 495300"/>
                    <a:gd name="connsiteY371" fmla="*/ 307340 h 317649"/>
                    <a:gd name="connsiteX372" fmla="*/ 254000 w 495300"/>
                    <a:gd name="connsiteY372" fmla="*/ 314960 h 317649"/>
                    <a:gd name="connsiteX373" fmla="*/ 287020 w 495300"/>
                    <a:gd name="connsiteY373" fmla="*/ 314960 h 317649"/>
                    <a:gd name="connsiteX374" fmla="*/ 294640 w 495300"/>
                    <a:gd name="connsiteY374" fmla="*/ 312420 h 317649"/>
                    <a:gd name="connsiteX375" fmla="*/ 307340 w 495300"/>
                    <a:gd name="connsiteY375" fmla="*/ 309880 h 317649"/>
                    <a:gd name="connsiteX376" fmla="*/ 317500 w 495300"/>
                    <a:gd name="connsiteY376" fmla="*/ 307340 h 317649"/>
                    <a:gd name="connsiteX377" fmla="*/ 332740 w 495300"/>
                    <a:gd name="connsiteY377" fmla="*/ 292100 h 317649"/>
                    <a:gd name="connsiteX378" fmla="*/ 345440 w 495300"/>
                    <a:gd name="connsiteY378" fmla="*/ 279400 h 317649"/>
                    <a:gd name="connsiteX379" fmla="*/ 355600 w 495300"/>
                    <a:gd name="connsiteY379" fmla="*/ 264160 h 317649"/>
                    <a:gd name="connsiteX380" fmla="*/ 360680 w 495300"/>
                    <a:gd name="connsiteY380" fmla="*/ 246380 h 317649"/>
                    <a:gd name="connsiteX381" fmla="*/ 358140 w 495300"/>
                    <a:gd name="connsiteY381" fmla="*/ 223520 h 317649"/>
                    <a:gd name="connsiteX382" fmla="*/ 353060 w 495300"/>
                    <a:gd name="connsiteY382" fmla="*/ 215900 h 317649"/>
                    <a:gd name="connsiteX383" fmla="*/ 347980 w 495300"/>
                    <a:gd name="connsiteY383" fmla="*/ 193040 h 317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495300" h="317649">
                      <a:moveTo>
                        <a:pt x="223520" y="0"/>
                      </a:moveTo>
                      <a:cubicBezTo>
                        <a:pt x="215551" y="3984"/>
                        <a:pt x="195140" y="13140"/>
                        <a:pt x="187960" y="20320"/>
                      </a:cubicBezTo>
                      <a:lnTo>
                        <a:pt x="180340" y="27940"/>
                      </a:lnTo>
                      <a:cubicBezTo>
                        <a:pt x="174611" y="50857"/>
                        <a:pt x="177468" y="41636"/>
                        <a:pt x="172720" y="55880"/>
                      </a:cubicBezTo>
                      <a:cubicBezTo>
                        <a:pt x="169630" y="77511"/>
                        <a:pt x="167856" y="80741"/>
                        <a:pt x="172720" y="106680"/>
                      </a:cubicBezTo>
                      <a:cubicBezTo>
                        <a:pt x="173283" y="109680"/>
                        <a:pt x="175641" y="112141"/>
                        <a:pt x="177800" y="114300"/>
                      </a:cubicBezTo>
                      <a:cubicBezTo>
                        <a:pt x="181225" y="117725"/>
                        <a:pt x="188157" y="121169"/>
                        <a:pt x="193040" y="121920"/>
                      </a:cubicBezTo>
                      <a:cubicBezTo>
                        <a:pt x="201450" y="123214"/>
                        <a:pt x="209983" y="123520"/>
                        <a:pt x="218440" y="124460"/>
                      </a:cubicBezTo>
                      <a:cubicBezTo>
                        <a:pt x="262772" y="129386"/>
                        <a:pt x="212119" y="125520"/>
                        <a:pt x="284480" y="129540"/>
                      </a:cubicBezTo>
                      <a:cubicBezTo>
                        <a:pt x="313679" y="135380"/>
                        <a:pt x="318904" y="137454"/>
                        <a:pt x="363220" y="129540"/>
                      </a:cubicBezTo>
                      <a:cubicBezTo>
                        <a:pt x="366947" y="128874"/>
                        <a:pt x="366808" y="122860"/>
                        <a:pt x="368300" y="119380"/>
                      </a:cubicBezTo>
                      <a:cubicBezTo>
                        <a:pt x="371229" y="112546"/>
                        <a:pt x="371889" y="106514"/>
                        <a:pt x="373380" y="99060"/>
                      </a:cubicBezTo>
                      <a:cubicBezTo>
                        <a:pt x="372533" y="94827"/>
                        <a:pt x="372205" y="90456"/>
                        <a:pt x="370840" y="86360"/>
                      </a:cubicBezTo>
                      <a:cubicBezTo>
                        <a:pt x="369643" y="82768"/>
                        <a:pt x="367961" y="79281"/>
                        <a:pt x="365760" y="76200"/>
                      </a:cubicBezTo>
                      <a:cubicBezTo>
                        <a:pt x="359516" y="67458"/>
                        <a:pt x="349575" y="63028"/>
                        <a:pt x="340360" y="58420"/>
                      </a:cubicBezTo>
                      <a:lnTo>
                        <a:pt x="274320" y="60960"/>
                      </a:lnTo>
                      <a:cubicBezTo>
                        <a:pt x="266454" y="62348"/>
                        <a:pt x="259648" y="68012"/>
                        <a:pt x="254000" y="73660"/>
                      </a:cubicBezTo>
                      <a:cubicBezTo>
                        <a:pt x="235767" y="91893"/>
                        <a:pt x="244507" y="84589"/>
                        <a:pt x="228600" y="96520"/>
                      </a:cubicBezTo>
                      <a:cubicBezTo>
                        <a:pt x="227753" y="99060"/>
                        <a:pt x="226709" y="101543"/>
                        <a:pt x="226060" y="104140"/>
                      </a:cubicBezTo>
                      <a:cubicBezTo>
                        <a:pt x="221572" y="122094"/>
                        <a:pt x="221618" y="133840"/>
                        <a:pt x="226060" y="154940"/>
                      </a:cubicBezTo>
                      <a:cubicBezTo>
                        <a:pt x="226932" y="159083"/>
                        <a:pt x="231219" y="161655"/>
                        <a:pt x="233680" y="165100"/>
                      </a:cubicBezTo>
                      <a:cubicBezTo>
                        <a:pt x="241520" y="176076"/>
                        <a:pt x="235746" y="171118"/>
                        <a:pt x="248920" y="180340"/>
                      </a:cubicBezTo>
                      <a:cubicBezTo>
                        <a:pt x="253922" y="183841"/>
                        <a:pt x="259080" y="187113"/>
                        <a:pt x="264160" y="190500"/>
                      </a:cubicBezTo>
                      <a:cubicBezTo>
                        <a:pt x="266700" y="192193"/>
                        <a:pt x="269621" y="193421"/>
                        <a:pt x="271780" y="195580"/>
                      </a:cubicBezTo>
                      <a:cubicBezTo>
                        <a:pt x="283717" y="207517"/>
                        <a:pt x="276411" y="201207"/>
                        <a:pt x="294640" y="213360"/>
                      </a:cubicBezTo>
                      <a:lnTo>
                        <a:pt x="302260" y="218440"/>
                      </a:lnTo>
                      <a:cubicBezTo>
                        <a:pt x="304800" y="220133"/>
                        <a:pt x="306984" y="222555"/>
                        <a:pt x="309880" y="223520"/>
                      </a:cubicBezTo>
                      <a:lnTo>
                        <a:pt x="317500" y="226060"/>
                      </a:lnTo>
                      <a:cubicBezTo>
                        <a:pt x="289174" y="254386"/>
                        <a:pt x="311357" y="235897"/>
                        <a:pt x="220980" y="231140"/>
                      </a:cubicBezTo>
                      <a:cubicBezTo>
                        <a:pt x="218306" y="230999"/>
                        <a:pt x="215943" y="229304"/>
                        <a:pt x="213360" y="228600"/>
                      </a:cubicBezTo>
                      <a:cubicBezTo>
                        <a:pt x="206624" y="226763"/>
                        <a:pt x="199664" y="225728"/>
                        <a:pt x="193040" y="223520"/>
                      </a:cubicBezTo>
                      <a:cubicBezTo>
                        <a:pt x="190500" y="222673"/>
                        <a:pt x="187927" y="221920"/>
                        <a:pt x="185420" y="220980"/>
                      </a:cubicBezTo>
                      <a:cubicBezTo>
                        <a:pt x="161123" y="211868"/>
                        <a:pt x="182396" y="219125"/>
                        <a:pt x="165100" y="213360"/>
                      </a:cubicBezTo>
                      <a:cubicBezTo>
                        <a:pt x="165947" y="209973"/>
                        <a:pt x="165405" y="205882"/>
                        <a:pt x="167640" y="203200"/>
                      </a:cubicBezTo>
                      <a:cubicBezTo>
                        <a:pt x="170064" y="200291"/>
                        <a:pt x="174284" y="199526"/>
                        <a:pt x="177800" y="198120"/>
                      </a:cubicBezTo>
                      <a:cubicBezTo>
                        <a:pt x="186376" y="194690"/>
                        <a:pt x="196464" y="191660"/>
                        <a:pt x="205740" y="190500"/>
                      </a:cubicBezTo>
                      <a:cubicBezTo>
                        <a:pt x="215020" y="189340"/>
                        <a:pt x="224367" y="188807"/>
                        <a:pt x="233680" y="187960"/>
                      </a:cubicBezTo>
                      <a:cubicBezTo>
                        <a:pt x="247227" y="188807"/>
                        <a:pt x="260803" y="189271"/>
                        <a:pt x="274320" y="190500"/>
                      </a:cubicBezTo>
                      <a:cubicBezTo>
                        <a:pt x="279449" y="190966"/>
                        <a:pt x="284710" y="191308"/>
                        <a:pt x="289560" y="193040"/>
                      </a:cubicBezTo>
                      <a:cubicBezTo>
                        <a:pt x="296692" y="195587"/>
                        <a:pt x="302696" y="200805"/>
                        <a:pt x="309880" y="203200"/>
                      </a:cubicBezTo>
                      <a:lnTo>
                        <a:pt x="325120" y="208280"/>
                      </a:lnTo>
                      <a:cubicBezTo>
                        <a:pt x="354799" y="232023"/>
                        <a:pt x="321501" y="207399"/>
                        <a:pt x="350520" y="223520"/>
                      </a:cubicBezTo>
                      <a:cubicBezTo>
                        <a:pt x="354221" y="225576"/>
                        <a:pt x="357235" y="228679"/>
                        <a:pt x="360680" y="231140"/>
                      </a:cubicBezTo>
                      <a:cubicBezTo>
                        <a:pt x="363164" y="232914"/>
                        <a:pt x="365760" y="234527"/>
                        <a:pt x="368300" y="236220"/>
                      </a:cubicBezTo>
                      <a:cubicBezTo>
                        <a:pt x="373380" y="235373"/>
                        <a:pt x="378607" y="235160"/>
                        <a:pt x="383540" y="233680"/>
                      </a:cubicBezTo>
                      <a:cubicBezTo>
                        <a:pt x="395290" y="230155"/>
                        <a:pt x="392562" y="228278"/>
                        <a:pt x="401320" y="220980"/>
                      </a:cubicBezTo>
                      <a:cubicBezTo>
                        <a:pt x="403665" y="219026"/>
                        <a:pt x="406400" y="217593"/>
                        <a:pt x="408940" y="215900"/>
                      </a:cubicBezTo>
                      <a:cubicBezTo>
                        <a:pt x="410633" y="213360"/>
                        <a:pt x="412655" y="211010"/>
                        <a:pt x="414020" y="208280"/>
                      </a:cubicBezTo>
                      <a:cubicBezTo>
                        <a:pt x="424536" y="187248"/>
                        <a:pt x="407081" y="214878"/>
                        <a:pt x="421640" y="193040"/>
                      </a:cubicBezTo>
                      <a:cubicBezTo>
                        <a:pt x="423333" y="186267"/>
                        <a:pt x="425572" y="179607"/>
                        <a:pt x="426720" y="172720"/>
                      </a:cubicBezTo>
                      <a:cubicBezTo>
                        <a:pt x="432784" y="136335"/>
                        <a:pt x="430343" y="152437"/>
                        <a:pt x="434340" y="124460"/>
                      </a:cubicBezTo>
                      <a:cubicBezTo>
                        <a:pt x="433493" y="115147"/>
                        <a:pt x="433759" y="105664"/>
                        <a:pt x="431800" y="96520"/>
                      </a:cubicBezTo>
                      <a:cubicBezTo>
                        <a:pt x="431160" y="93535"/>
                        <a:pt x="427923" y="91706"/>
                        <a:pt x="426720" y="88900"/>
                      </a:cubicBezTo>
                      <a:cubicBezTo>
                        <a:pt x="425345" y="85691"/>
                        <a:pt x="425741" y="81862"/>
                        <a:pt x="424180" y="78740"/>
                      </a:cubicBezTo>
                      <a:cubicBezTo>
                        <a:pt x="422287" y="74954"/>
                        <a:pt x="419408" y="71712"/>
                        <a:pt x="416560" y="68580"/>
                      </a:cubicBezTo>
                      <a:cubicBezTo>
                        <a:pt x="411075" y="62546"/>
                        <a:pt x="400490" y="50385"/>
                        <a:pt x="391160" y="45720"/>
                      </a:cubicBezTo>
                      <a:cubicBezTo>
                        <a:pt x="388765" y="44523"/>
                        <a:pt x="386080" y="44027"/>
                        <a:pt x="383540" y="43180"/>
                      </a:cubicBezTo>
                      <a:cubicBezTo>
                        <a:pt x="370840" y="44027"/>
                        <a:pt x="357865" y="42959"/>
                        <a:pt x="345440" y="45720"/>
                      </a:cubicBezTo>
                      <a:cubicBezTo>
                        <a:pt x="341933" y="46499"/>
                        <a:pt x="340580" y="51040"/>
                        <a:pt x="337820" y="53340"/>
                      </a:cubicBezTo>
                      <a:cubicBezTo>
                        <a:pt x="335475" y="55294"/>
                        <a:pt x="332684" y="56646"/>
                        <a:pt x="330200" y="58420"/>
                      </a:cubicBezTo>
                      <a:cubicBezTo>
                        <a:pt x="320654" y="65238"/>
                        <a:pt x="310195" y="73031"/>
                        <a:pt x="304800" y="83820"/>
                      </a:cubicBezTo>
                      <a:cubicBezTo>
                        <a:pt x="302770" y="87880"/>
                        <a:pt x="300805" y="97802"/>
                        <a:pt x="299720" y="101600"/>
                      </a:cubicBezTo>
                      <a:cubicBezTo>
                        <a:pt x="298984" y="104174"/>
                        <a:pt x="298027" y="106680"/>
                        <a:pt x="297180" y="109220"/>
                      </a:cubicBezTo>
                      <a:cubicBezTo>
                        <a:pt x="296333" y="130387"/>
                        <a:pt x="296897" y="151657"/>
                        <a:pt x="294640" y="172720"/>
                      </a:cubicBezTo>
                      <a:cubicBezTo>
                        <a:pt x="294315" y="175755"/>
                        <a:pt x="291944" y="178433"/>
                        <a:pt x="289560" y="180340"/>
                      </a:cubicBezTo>
                      <a:cubicBezTo>
                        <a:pt x="287469" y="182013"/>
                        <a:pt x="284480" y="182033"/>
                        <a:pt x="281940" y="182880"/>
                      </a:cubicBezTo>
                      <a:cubicBezTo>
                        <a:pt x="272627" y="182033"/>
                        <a:pt x="263237" y="181799"/>
                        <a:pt x="254000" y="180340"/>
                      </a:cubicBezTo>
                      <a:cubicBezTo>
                        <a:pt x="247104" y="179251"/>
                        <a:pt x="240453" y="176953"/>
                        <a:pt x="233680" y="175260"/>
                      </a:cubicBezTo>
                      <a:lnTo>
                        <a:pt x="223520" y="172720"/>
                      </a:lnTo>
                      <a:cubicBezTo>
                        <a:pt x="220980" y="171027"/>
                        <a:pt x="218630" y="169005"/>
                        <a:pt x="215900" y="167640"/>
                      </a:cubicBezTo>
                      <a:cubicBezTo>
                        <a:pt x="213505" y="166443"/>
                        <a:pt x="209994" y="167157"/>
                        <a:pt x="208280" y="165100"/>
                      </a:cubicBezTo>
                      <a:cubicBezTo>
                        <a:pt x="205361" y="161597"/>
                        <a:pt x="205239" y="156478"/>
                        <a:pt x="203200" y="152400"/>
                      </a:cubicBezTo>
                      <a:cubicBezTo>
                        <a:pt x="201835" y="149670"/>
                        <a:pt x="199485" y="147510"/>
                        <a:pt x="198120" y="144780"/>
                      </a:cubicBezTo>
                      <a:cubicBezTo>
                        <a:pt x="196923" y="142385"/>
                        <a:pt x="196777" y="139555"/>
                        <a:pt x="195580" y="137160"/>
                      </a:cubicBezTo>
                      <a:cubicBezTo>
                        <a:pt x="194215" y="134430"/>
                        <a:pt x="191865" y="132270"/>
                        <a:pt x="190500" y="129540"/>
                      </a:cubicBezTo>
                      <a:cubicBezTo>
                        <a:pt x="184688" y="117915"/>
                        <a:pt x="192624" y="124044"/>
                        <a:pt x="180340" y="111760"/>
                      </a:cubicBezTo>
                      <a:cubicBezTo>
                        <a:pt x="179689" y="111109"/>
                        <a:pt x="165084" y="100142"/>
                        <a:pt x="162560" y="99060"/>
                      </a:cubicBezTo>
                      <a:cubicBezTo>
                        <a:pt x="159351" y="97685"/>
                        <a:pt x="155787" y="97367"/>
                        <a:pt x="152400" y="96520"/>
                      </a:cubicBezTo>
                      <a:cubicBezTo>
                        <a:pt x="142240" y="97367"/>
                        <a:pt x="131771" y="96433"/>
                        <a:pt x="121920" y="99060"/>
                      </a:cubicBezTo>
                      <a:cubicBezTo>
                        <a:pt x="118449" y="99986"/>
                        <a:pt x="117060" y="104380"/>
                        <a:pt x="114300" y="106680"/>
                      </a:cubicBezTo>
                      <a:cubicBezTo>
                        <a:pt x="111955" y="108634"/>
                        <a:pt x="109220" y="110067"/>
                        <a:pt x="106680" y="111760"/>
                      </a:cubicBezTo>
                      <a:cubicBezTo>
                        <a:pt x="104987" y="115147"/>
                        <a:pt x="103965" y="118963"/>
                        <a:pt x="101600" y="121920"/>
                      </a:cubicBezTo>
                      <a:cubicBezTo>
                        <a:pt x="97112" y="127530"/>
                        <a:pt x="90345" y="131182"/>
                        <a:pt x="86360" y="137160"/>
                      </a:cubicBezTo>
                      <a:lnTo>
                        <a:pt x="81280" y="144780"/>
                      </a:lnTo>
                      <a:cubicBezTo>
                        <a:pt x="82127" y="148167"/>
                        <a:pt x="81352" y="152472"/>
                        <a:pt x="83820" y="154940"/>
                      </a:cubicBezTo>
                      <a:cubicBezTo>
                        <a:pt x="86288" y="157408"/>
                        <a:pt x="90524" y="156986"/>
                        <a:pt x="93980" y="157480"/>
                      </a:cubicBezTo>
                      <a:cubicBezTo>
                        <a:pt x="102403" y="158683"/>
                        <a:pt x="110913" y="159173"/>
                        <a:pt x="119380" y="160020"/>
                      </a:cubicBezTo>
                      <a:cubicBezTo>
                        <a:pt x="121920" y="160867"/>
                        <a:pt x="124323" y="162560"/>
                        <a:pt x="127000" y="162560"/>
                      </a:cubicBezTo>
                      <a:cubicBezTo>
                        <a:pt x="139154" y="162560"/>
                        <a:pt x="135102" y="159088"/>
                        <a:pt x="144780" y="154940"/>
                      </a:cubicBezTo>
                      <a:cubicBezTo>
                        <a:pt x="147989" y="153565"/>
                        <a:pt x="151553" y="153247"/>
                        <a:pt x="154940" y="152400"/>
                      </a:cubicBezTo>
                      <a:cubicBezTo>
                        <a:pt x="160563" y="148652"/>
                        <a:pt x="166269" y="145567"/>
                        <a:pt x="170180" y="139700"/>
                      </a:cubicBezTo>
                      <a:cubicBezTo>
                        <a:pt x="171665" y="137472"/>
                        <a:pt x="171235" y="134308"/>
                        <a:pt x="172720" y="132080"/>
                      </a:cubicBezTo>
                      <a:cubicBezTo>
                        <a:pt x="178285" y="123732"/>
                        <a:pt x="180932" y="125237"/>
                        <a:pt x="187960" y="119380"/>
                      </a:cubicBezTo>
                      <a:cubicBezTo>
                        <a:pt x="190720" y="117080"/>
                        <a:pt x="192853" y="114098"/>
                        <a:pt x="195580" y="111760"/>
                      </a:cubicBezTo>
                      <a:cubicBezTo>
                        <a:pt x="201093" y="107034"/>
                        <a:pt x="207329" y="103080"/>
                        <a:pt x="213360" y="99060"/>
                      </a:cubicBezTo>
                      <a:cubicBezTo>
                        <a:pt x="218440" y="91440"/>
                        <a:pt x="217593" y="90593"/>
                        <a:pt x="226060" y="86360"/>
                      </a:cubicBezTo>
                      <a:cubicBezTo>
                        <a:pt x="228455" y="85163"/>
                        <a:pt x="231340" y="85120"/>
                        <a:pt x="233680" y="83820"/>
                      </a:cubicBezTo>
                      <a:cubicBezTo>
                        <a:pt x="259882" y="69264"/>
                        <a:pt x="239298" y="76867"/>
                        <a:pt x="256540" y="71120"/>
                      </a:cubicBezTo>
                      <a:cubicBezTo>
                        <a:pt x="265449" y="72308"/>
                        <a:pt x="296903" y="74071"/>
                        <a:pt x="309880" y="81280"/>
                      </a:cubicBezTo>
                      <a:cubicBezTo>
                        <a:pt x="334643" y="95037"/>
                        <a:pt x="299754" y="84464"/>
                        <a:pt x="327660" y="91440"/>
                      </a:cubicBezTo>
                      <a:cubicBezTo>
                        <a:pt x="336325" y="104437"/>
                        <a:pt x="328168" y="94933"/>
                        <a:pt x="342900" y="104140"/>
                      </a:cubicBezTo>
                      <a:cubicBezTo>
                        <a:pt x="346490" y="106384"/>
                        <a:pt x="349384" y="109660"/>
                        <a:pt x="353060" y="111760"/>
                      </a:cubicBezTo>
                      <a:cubicBezTo>
                        <a:pt x="355385" y="113088"/>
                        <a:pt x="358285" y="113103"/>
                        <a:pt x="360680" y="114300"/>
                      </a:cubicBezTo>
                      <a:cubicBezTo>
                        <a:pt x="380375" y="124148"/>
                        <a:pt x="356767" y="115536"/>
                        <a:pt x="375920" y="121920"/>
                      </a:cubicBezTo>
                      <a:cubicBezTo>
                        <a:pt x="379307" y="124460"/>
                        <a:pt x="382294" y="127647"/>
                        <a:pt x="386080" y="129540"/>
                      </a:cubicBezTo>
                      <a:cubicBezTo>
                        <a:pt x="399233" y="136116"/>
                        <a:pt x="392625" y="128378"/>
                        <a:pt x="403860" y="134620"/>
                      </a:cubicBezTo>
                      <a:cubicBezTo>
                        <a:pt x="409197" y="137585"/>
                        <a:pt x="419100" y="144780"/>
                        <a:pt x="419100" y="144780"/>
                      </a:cubicBezTo>
                      <a:cubicBezTo>
                        <a:pt x="428363" y="172570"/>
                        <a:pt x="412847" y="131219"/>
                        <a:pt x="429260" y="157480"/>
                      </a:cubicBezTo>
                      <a:cubicBezTo>
                        <a:pt x="432098" y="162021"/>
                        <a:pt x="431370" y="168265"/>
                        <a:pt x="434340" y="172720"/>
                      </a:cubicBezTo>
                      <a:cubicBezTo>
                        <a:pt x="436033" y="175260"/>
                        <a:pt x="438180" y="177550"/>
                        <a:pt x="439420" y="180340"/>
                      </a:cubicBezTo>
                      <a:cubicBezTo>
                        <a:pt x="441595" y="185233"/>
                        <a:pt x="443201" y="190385"/>
                        <a:pt x="444500" y="195580"/>
                      </a:cubicBezTo>
                      <a:cubicBezTo>
                        <a:pt x="450627" y="220088"/>
                        <a:pt x="448211" y="209054"/>
                        <a:pt x="452120" y="228600"/>
                      </a:cubicBezTo>
                      <a:cubicBezTo>
                        <a:pt x="449580" y="229447"/>
                        <a:pt x="447177" y="231140"/>
                        <a:pt x="444500" y="231140"/>
                      </a:cubicBezTo>
                      <a:cubicBezTo>
                        <a:pt x="435191" y="231140"/>
                        <a:pt x="427505" y="226576"/>
                        <a:pt x="419100" y="223520"/>
                      </a:cubicBezTo>
                      <a:cubicBezTo>
                        <a:pt x="414068" y="221690"/>
                        <a:pt x="403860" y="218440"/>
                        <a:pt x="403860" y="218440"/>
                      </a:cubicBezTo>
                      <a:cubicBezTo>
                        <a:pt x="401320" y="215900"/>
                        <a:pt x="399000" y="213120"/>
                        <a:pt x="396240" y="210820"/>
                      </a:cubicBezTo>
                      <a:cubicBezTo>
                        <a:pt x="393895" y="208866"/>
                        <a:pt x="390630" y="208037"/>
                        <a:pt x="388620" y="205740"/>
                      </a:cubicBezTo>
                      <a:cubicBezTo>
                        <a:pt x="384600" y="201145"/>
                        <a:pt x="382777" y="194817"/>
                        <a:pt x="378460" y="190500"/>
                      </a:cubicBezTo>
                      <a:cubicBezTo>
                        <a:pt x="368681" y="180721"/>
                        <a:pt x="373829" y="184873"/>
                        <a:pt x="363220" y="177800"/>
                      </a:cubicBezTo>
                      <a:cubicBezTo>
                        <a:pt x="356447" y="178647"/>
                        <a:pt x="349486" y="178544"/>
                        <a:pt x="342900" y="180340"/>
                      </a:cubicBezTo>
                      <a:cubicBezTo>
                        <a:pt x="322425" y="185924"/>
                        <a:pt x="347497" y="185315"/>
                        <a:pt x="327660" y="187960"/>
                      </a:cubicBezTo>
                      <a:cubicBezTo>
                        <a:pt x="291278" y="192811"/>
                        <a:pt x="306694" y="188068"/>
                        <a:pt x="276860" y="193040"/>
                      </a:cubicBezTo>
                      <a:cubicBezTo>
                        <a:pt x="273417" y="193614"/>
                        <a:pt x="270087" y="194733"/>
                        <a:pt x="266700" y="195580"/>
                      </a:cubicBezTo>
                      <a:cubicBezTo>
                        <a:pt x="255339" y="212622"/>
                        <a:pt x="268722" y="195925"/>
                        <a:pt x="254000" y="205740"/>
                      </a:cubicBezTo>
                      <a:cubicBezTo>
                        <a:pt x="234974" y="218424"/>
                        <a:pt x="256878" y="209861"/>
                        <a:pt x="238760" y="215900"/>
                      </a:cubicBezTo>
                      <a:cubicBezTo>
                        <a:pt x="236220" y="218440"/>
                        <a:pt x="234129" y="221527"/>
                        <a:pt x="231140" y="223520"/>
                      </a:cubicBezTo>
                      <a:cubicBezTo>
                        <a:pt x="228912" y="225005"/>
                        <a:pt x="225413" y="224167"/>
                        <a:pt x="223520" y="226060"/>
                      </a:cubicBezTo>
                      <a:cubicBezTo>
                        <a:pt x="221627" y="227953"/>
                        <a:pt x="222873" y="231787"/>
                        <a:pt x="220980" y="233680"/>
                      </a:cubicBezTo>
                      <a:cubicBezTo>
                        <a:pt x="219087" y="235573"/>
                        <a:pt x="215755" y="235023"/>
                        <a:pt x="213360" y="236220"/>
                      </a:cubicBezTo>
                      <a:cubicBezTo>
                        <a:pt x="210630" y="237585"/>
                        <a:pt x="208280" y="239607"/>
                        <a:pt x="205740" y="241300"/>
                      </a:cubicBezTo>
                      <a:cubicBezTo>
                        <a:pt x="195294" y="256969"/>
                        <a:pt x="200846" y="255398"/>
                        <a:pt x="187960" y="259080"/>
                      </a:cubicBezTo>
                      <a:cubicBezTo>
                        <a:pt x="184603" y="260039"/>
                        <a:pt x="181187" y="260773"/>
                        <a:pt x="177800" y="261620"/>
                      </a:cubicBezTo>
                      <a:cubicBezTo>
                        <a:pt x="174413" y="260773"/>
                        <a:pt x="170849" y="260455"/>
                        <a:pt x="167640" y="259080"/>
                      </a:cubicBezTo>
                      <a:cubicBezTo>
                        <a:pt x="160514" y="256026"/>
                        <a:pt x="146948" y="242012"/>
                        <a:pt x="144780" y="238760"/>
                      </a:cubicBezTo>
                      <a:cubicBezTo>
                        <a:pt x="143087" y="236220"/>
                        <a:pt x="140940" y="233930"/>
                        <a:pt x="139700" y="231140"/>
                      </a:cubicBezTo>
                      <a:cubicBezTo>
                        <a:pt x="137525" y="226247"/>
                        <a:pt x="134620" y="215900"/>
                        <a:pt x="134620" y="215900"/>
                      </a:cubicBezTo>
                      <a:cubicBezTo>
                        <a:pt x="135467" y="197273"/>
                        <a:pt x="135174" y="178560"/>
                        <a:pt x="137160" y="160020"/>
                      </a:cubicBezTo>
                      <a:lnTo>
                        <a:pt x="144780" y="137160"/>
                      </a:lnTo>
                      <a:lnTo>
                        <a:pt x="147320" y="129540"/>
                      </a:lnTo>
                      <a:lnTo>
                        <a:pt x="149860" y="121920"/>
                      </a:lnTo>
                      <a:cubicBezTo>
                        <a:pt x="149013" y="117687"/>
                        <a:pt x="149251" y="113081"/>
                        <a:pt x="147320" y="109220"/>
                      </a:cubicBezTo>
                      <a:cubicBezTo>
                        <a:pt x="145714" y="106007"/>
                        <a:pt x="142535" y="103805"/>
                        <a:pt x="139700" y="101600"/>
                      </a:cubicBezTo>
                      <a:cubicBezTo>
                        <a:pt x="121684" y="87588"/>
                        <a:pt x="126003" y="91611"/>
                        <a:pt x="101600" y="88900"/>
                      </a:cubicBezTo>
                      <a:cubicBezTo>
                        <a:pt x="93742" y="86281"/>
                        <a:pt x="87680" y="83820"/>
                        <a:pt x="78740" y="83820"/>
                      </a:cubicBezTo>
                      <a:cubicBezTo>
                        <a:pt x="66012" y="83820"/>
                        <a:pt x="53340" y="85513"/>
                        <a:pt x="40640" y="86360"/>
                      </a:cubicBezTo>
                      <a:cubicBezTo>
                        <a:pt x="37253" y="88900"/>
                        <a:pt x="33473" y="90987"/>
                        <a:pt x="30480" y="93980"/>
                      </a:cubicBezTo>
                      <a:cubicBezTo>
                        <a:pt x="22779" y="101681"/>
                        <a:pt x="24459" y="108189"/>
                        <a:pt x="22860" y="119380"/>
                      </a:cubicBezTo>
                      <a:cubicBezTo>
                        <a:pt x="23707" y="131233"/>
                        <a:pt x="24088" y="143129"/>
                        <a:pt x="25400" y="154940"/>
                      </a:cubicBezTo>
                      <a:cubicBezTo>
                        <a:pt x="26842" y="167922"/>
                        <a:pt x="27497" y="163314"/>
                        <a:pt x="35560" y="172720"/>
                      </a:cubicBezTo>
                      <a:cubicBezTo>
                        <a:pt x="38315" y="175934"/>
                        <a:pt x="39793" y="180340"/>
                        <a:pt x="43180" y="182880"/>
                      </a:cubicBezTo>
                      <a:cubicBezTo>
                        <a:pt x="49234" y="187421"/>
                        <a:pt x="65199" y="189487"/>
                        <a:pt x="71120" y="193040"/>
                      </a:cubicBezTo>
                      <a:lnTo>
                        <a:pt x="83820" y="200660"/>
                      </a:lnTo>
                      <a:cubicBezTo>
                        <a:pt x="94827" y="198967"/>
                        <a:pt x="105895" y="197632"/>
                        <a:pt x="116840" y="195580"/>
                      </a:cubicBezTo>
                      <a:cubicBezTo>
                        <a:pt x="119472" y="195087"/>
                        <a:pt x="122232" y="194525"/>
                        <a:pt x="124460" y="193040"/>
                      </a:cubicBezTo>
                      <a:cubicBezTo>
                        <a:pt x="127449" y="191047"/>
                        <a:pt x="129540" y="187960"/>
                        <a:pt x="132080" y="185420"/>
                      </a:cubicBezTo>
                      <a:cubicBezTo>
                        <a:pt x="136918" y="170906"/>
                        <a:pt x="130629" y="183001"/>
                        <a:pt x="142240" y="175260"/>
                      </a:cubicBezTo>
                      <a:cubicBezTo>
                        <a:pt x="145229" y="173267"/>
                        <a:pt x="146937" y="169728"/>
                        <a:pt x="149860" y="167640"/>
                      </a:cubicBezTo>
                      <a:cubicBezTo>
                        <a:pt x="160832" y="159803"/>
                        <a:pt x="168498" y="161618"/>
                        <a:pt x="182880" y="160020"/>
                      </a:cubicBezTo>
                      <a:cubicBezTo>
                        <a:pt x="203215" y="163149"/>
                        <a:pt x="214027" y="156496"/>
                        <a:pt x="220980" y="172720"/>
                      </a:cubicBezTo>
                      <a:cubicBezTo>
                        <a:pt x="222355" y="175929"/>
                        <a:pt x="222673" y="179493"/>
                        <a:pt x="223520" y="182880"/>
                      </a:cubicBezTo>
                      <a:cubicBezTo>
                        <a:pt x="222673" y="187113"/>
                        <a:pt x="223268" y="191919"/>
                        <a:pt x="220980" y="195580"/>
                      </a:cubicBezTo>
                      <a:cubicBezTo>
                        <a:pt x="219855" y="197380"/>
                        <a:pt x="206066" y="206369"/>
                        <a:pt x="203200" y="208280"/>
                      </a:cubicBezTo>
                      <a:cubicBezTo>
                        <a:pt x="199813" y="213360"/>
                        <a:pt x="194971" y="217728"/>
                        <a:pt x="193040" y="223520"/>
                      </a:cubicBezTo>
                      <a:cubicBezTo>
                        <a:pt x="192193" y="226060"/>
                        <a:pt x="191985" y="228912"/>
                        <a:pt x="190500" y="231140"/>
                      </a:cubicBezTo>
                      <a:cubicBezTo>
                        <a:pt x="188507" y="234129"/>
                        <a:pt x="185420" y="236220"/>
                        <a:pt x="182880" y="238760"/>
                      </a:cubicBezTo>
                      <a:cubicBezTo>
                        <a:pt x="182033" y="241300"/>
                        <a:pt x="181537" y="243985"/>
                        <a:pt x="180340" y="246380"/>
                      </a:cubicBezTo>
                      <a:cubicBezTo>
                        <a:pt x="178975" y="249110"/>
                        <a:pt x="177419" y="251841"/>
                        <a:pt x="175260" y="254000"/>
                      </a:cubicBezTo>
                      <a:cubicBezTo>
                        <a:pt x="170336" y="258924"/>
                        <a:pt x="166218" y="259554"/>
                        <a:pt x="160020" y="261620"/>
                      </a:cubicBezTo>
                      <a:cubicBezTo>
                        <a:pt x="153247" y="260773"/>
                        <a:pt x="146416" y="260301"/>
                        <a:pt x="139700" y="259080"/>
                      </a:cubicBezTo>
                      <a:cubicBezTo>
                        <a:pt x="137066" y="258601"/>
                        <a:pt x="134654" y="257276"/>
                        <a:pt x="132080" y="256540"/>
                      </a:cubicBezTo>
                      <a:cubicBezTo>
                        <a:pt x="128723" y="255581"/>
                        <a:pt x="125307" y="254847"/>
                        <a:pt x="121920" y="254000"/>
                      </a:cubicBezTo>
                      <a:cubicBezTo>
                        <a:pt x="103001" y="241387"/>
                        <a:pt x="126237" y="257598"/>
                        <a:pt x="106680" y="241300"/>
                      </a:cubicBezTo>
                      <a:cubicBezTo>
                        <a:pt x="104335" y="239346"/>
                        <a:pt x="101600" y="237913"/>
                        <a:pt x="99060" y="236220"/>
                      </a:cubicBezTo>
                      <a:cubicBezTo>
                        <a:pt x="97004" y="221830"/>
                        <a:pt x="97402" y="220256"/>
                        <a:pt x="93980" y="208280"/>
                      </a:cubicBezTo>
                      <a:cubicBezTo>
                        <a:pt x="88934" y="190619"/>
                        <a:pt x="94488" y="212175"/>
                        <a:pt x="86360" y="190500"/>
                      </a:cubicBezTo>
                      <a:cubicBezTo>
                        <a:pt x="84087" y="184437"/>
                        <a:pt x="82158" y="170367"/>
                        <a:pt x="81280" y="165100"/>
                      </a:cubicBezTo>
                      <a:cubicBezTo>
                        <a:pt x="81597" y="160340"/>
                        <a:pt x="80300" y="131500"/>
                        <a:pt x="86360" y="119380"/>
                      </a:cubicBezTo>
                      <a:cubicBezTo>
                        <a:pt x="87725" y="116650"/>
                        <a:pt x="89747" y="114300"/>
                        <a:pt x="91440" y="111760"/>
                      </a:cubicBezTo>
                      <a:cubicBezTo>
                        <a:pt x="90593" y="104987"/>
                        <a:pt x="91233" y="97855"/>
                        <a:pt x="88900" y="91440"/>
                      </a:cubicBezTo>
                      <a:cubicBezTo>
                        <a:pt x="87672" y="88064"/>
                        <a:pt x="84040" y="86120"/>
                        <a:pt x="81280" y="83820"/>
                      </a:cubicBezTo>
                      <a:cubicBezTo>
                        <a:pt x="71720" y="75854"/>
                        <a:pt x="70717" y="78320"/>
                        <a:pt x="55880" y="76200"/>
                      </a:cubicBezTo>
                      <a:cubicBezTo>
                        <a:pt x="49107" y="77047"/>
                        <a:pt x="41975" y="76407"/>
                        <a:pt x="35560" y="78740"/>
                      </a:cubicBezTo>
                      <a:cubicBezTo>
                        <a:pt x="32184" y="79968"/>
                        <a:pt x="30929" y="84367"/>
                        <a:pt x="27940" y="86360"/>
                      </a:cubicBezTo>
                      <a:cubicBezTo>
                        <a:pt x="25712" y="87845"/>
                        <a:pt x="22860" y="88053"/>
                        <a:pt x="20320" y="88900"/>
                      </a:cubicBezTo>
                      <a:cubicBezTo>
                        <a:pt x="17780" y="92287"/>
                        <a:pt x="15455" y="95846"/>
                        <a:pt x="12700" y="99060"/>
                      </a:cubicBezTo>
                      <a:cubicBezTo>
                        <a:pt x="10362" y="101787"/>
                        <a:pt x="6539" y="103397"/>
                        <a:pt x="5080" y="106680"/>
                      </a:cubicBezTo>
                      <a:cubicBezTo>
                        <a:pt x="2988" y="111386"/>
                        <a:pt x="3657" y="116893"/>
                        <a:pt x="2540" y="121920"/>
                      </a:cubicBezTo>
                      <a:cubicBezTo>
                        <a:pt x="1959" y="124534"/>
                        <a:pt x="847" y="127000"/>
                        <a:pt x="0" y="129540"/>
                      </a:cubicBezTo>
                      <a:cubicBezTo>
                        <a:pt x="1693" y="154093"/>
                        <a:pt x="677" y="178985"/>
                        <a:pt x="5080" y="203200"/>
                      </a:cubicBezTo>
                      <a:cubicBezTo>
                        <a:pt x="5937" y="207912"/>
                        <a:pt x="11604" y="210243"/>
                        <a:pt x="15240" y="213360"/>
                      </a:cubicBezTo>
                      <a:cubicBezTo>
                        <a:pt x="21898" y="219067"/>
                        <a:pt x="27129" y="220147"/>
                        <a:pt x="35560" y="223520"/>
                      </a:cubicBezTo>
                      <a:cubicBezTo>
                        <a:pt x="38947" y="226907"/>
                        <a:pt x="41888" y="230806"/>
                        <a:pt x="45720" y="233680"/>
                      </a:cubicBezTo>
                      <a:cubicBezTo>
                        <a:pt x="49788" y="236731"/>
                        <a:pt x="64611" y="242252"/>
                        <a:pt x="68580" y="243840"/>
                      </a:cubicBezTo>
                      <a:cubicBezTo>
                        <a:pt x="71967" y="247227"/>
                        <a:pt x="74908" y="251126"/>
                        <a:pt x="78740" y="254000"/>
                      </a:cubicBezTo>
                      <a:cubicBezTo>
                        <a:pt x="81769" y="256272"/>
                        <a:pt x="85612" y="257201"/>
                        <a:pt x="88900" y="259080"/>
                      </a:cubicBezTo>
                      <a:cubicBezTo>
                        <a:pt x="97473" y="263979"/>
                        <a:pt x="105469" y="269904"/>
                        <a:pt x="114300" y="274320"/>
                      </a:cubicBezTo>
                      <a:lnTo>
                        <a:pt x="139700" y="287020"/>
                      </a:lnTo>
                      <a:cubicBezTo>
                        <a:pt x="143087" y="288713"/>
                        <a:pt x="146344" y="290694"/>
                        <a:pt x="149860" y="292100"/>
                      </a:cubicBezTo>
                      <a:cubicBezTo>
                        <a:pt x="161979" y="296947"/>
                        <a:pt x="164756" y="298347"/>
                        <a:pt x="177800" y="302260"/>
                      </a:cubicBezTo>
                      <a:cubicBezTo>
                        <a:pt x="181144" y="303263"/>
                        <a:pt x="184573" y="303953"/>
                        <a:pt x="187960" y="304800"/>
                      </a:cubicBezTo>
                      <a:cubicBezTo>
                        <a:pt x="198120" y="303953"/>
                        <a:pt x="208419" y="304139"/>
                        <a:pt x="218440" y="302260"/>
                      </a:cubicBezTo>
                      <a:cubicBezTo>
                        <a:pt x="227479" y="300565"/>
                        <a:pt x="240241" y="287339"/>
                        <a:pt x="243840" y="281940"/>
                      </a:cubicBezTo>
                      <a:cubicBezTo>
                        <a:pt x="245533" y="279400"/>
                        <a:pt x="247680" y="277110"/>
                        <a:pt x="248920" y="274320"/>
                      </a:cubicBezTo>
                      <a:cubicBezTo>
                        <a:pt x="251095" y="269427"/>
                        <a:pt x="254000" y="259080"/>
                        <a:pt x="254000" y="259080"/>
                      </a:cubicBezTo>
                      <a:cubicBezTo>
                        <a:pt x="251312" y="245641"/>
                        <a:pt x="255047" y="233182"/>
                        <a:pt x="241300" y="228600"/>
                      </a:cubicBezTo>
                      <a:cubicBezTo>
                        <a:pt x="236414" y="226971"/>
                        <a:pt x="231140" y="226907"/>
                        <a:pt x="226060" y="226060"/>
                      </a:cubicBezTo>
                      <a:cubicBezTo>
                        <a:pt x="223759" y="224334"/>
                        <a:pt x="211994" y="215217"/>
                        <a:pt x="208280" y="213360"/>
                      </a:cubicBezTo>
                      <a:cubicBezTo>
                        <a:pt x="205885" y="212163"/>
                        <a:pt x="203055" y="212017"/>
                        <a:pt x="200660" y="210820"/>
                      </a:cubicBezTo>
                      <a:cubicBezTo>
                        <a:pt x="190960" y="205970"/>
                        <a:pt x="187585" y="201789"/>
                        <a:pt x="177800" y="198120"/>
                      </a:cubicBezTo>
                      <a:cubicBezTo>
                        <a:pt x="174531" y="196894"/>
                        <a:pt x="170997" y="196539"/>
                        <a:pt x="167640" y="195580"/>
                      </a:cubicBezTo>
                      <a:cubicBezTo>
                        <a:pt x="165066" y="194844"/>
                        <a:pt x="162617" y="193689"/>
                        <a:pt x="160020" y="193040"/>
                      </a:cubicBezTo>
                      <a:cubicBezTo>
                        <a:pt x="152920" y="191265"/>
                        <a:pt x="138874" y="189092"/>
                        <a:pt x="132080" y="187960"/>
                      </a:cubicBezTo>
                      <a:cubicBezTo>
                        <a:pt x="121920" y="188807"/>
                        <a:pt x="110719" y="185941"/>
                        <a:pt x="101600" y="190500"/>
                      </a:cubicBezTo>
                      <a:cubicBezTo>
                        <a:pt x="96811" y="192895"/>
                        <a:pt x="98213" y="200660"/>
                        <a:pt x="96520" y="205740"/>
                      </a:cubicBezTo>
                      <a:lnTo>
                        <a:pt x="91440" y="220980"/>
                      </a:lnTo>
                      <a:cubicBezTo>
                        <a:pt x="90593" y="223520"/>
                        <a:pt x="89340" y="225959"/>
                        <a:pt x="88900" y="228600"/>
                      </a:cubicBezTo>
                      <a:lnTo>
                        <a:pt x="86360" y="243840"/>
                      </a:lnTo>
                      <a:cubicBezTo>
                        <a:pt x="89780" y="264362"/>
                        <a:pt x="87271" y="254194"/>
                        <a:pt x="93980" y="274320"/>
                      </a:cubicBezTo>
                      <a:cubicBezTo>
                        <a:pt x="94827" y="276860"/>
                        <a:pt x="94292" y="280455"/>
                        <a:pt x="96520" y="281940"/>
                      </a:cubicBezTo>
                      <a:cubicBezTo>
                        <a:pt x="107045" y="288956"/>
                        <a:pt x="101178" y="286280"/>
                        <a:pt x="114300" y="289560"/>
                      </a:cubicBezTo>
                      <a:cubicBezTo>
                        <a:pt x="127000" y="288713"/>
                        <a:pt x="139735" y="288287"/>
                        <a:pt x="152400" y="287020"/>
                      </a:cubicBezTo>
                      <a:cubicBezTo>
                        <a:pt x="156696" y="286590"/>
                        <a:pt x="160833" y="285136"/>
                        <a:pt x="165100" y="284480"/>
                      </a:cubicBezTo>
                      <a:cubicBezTo>
                        <a:pt x="171847" y="283442"/>
                        <a:pt x="178647" y="282787"/>
                        <a:pt x="185420" y="281940"/>
                      </a:cubicBezTo>
                      <a:cubicBezTo>
                        <a:pt x="195992" y="278416"/>
                        <a:pt x="195387" y="279593"/>
                        <a:pt x="205740" y="269240"/>
                      </a:cubicBezTo>
                      <a:cubicBezTo>
                        <a:pt x="208733" y="266247"/>
                        <a:pt x="209973" y="261620"/>
                        <a:pt x="213360" y="259080"/>
                      </a:cubicBezTo>
                      <a:cubicBezTo>
                        <a:pt x="219436" y="254523"/>
                        <a:pt x="231657" y="252881"/>
                        <a:pt x="238760" y="251460"/>
                      </a:cubicBezTo>
                      <a:cubicBezTo>
                        <a:pt x="261620" y="252307"/>
                        <a:pt x="284571" y="251797"/>
                        <a:pt x="307340" y="254000"/>
                      </a:cubicBezTo>
                      <a:cubicBezTo>
                        <a:pt x="312406" y="254490"/>
                        <a:pt x="331369" y="268783"/>
                        <a:pt x="332740" y="269240"/>
                      </a:cubicBezTo>
                      <a:cubicBezTo>
                        <a:pt x="335280" y="270087"/>
                        <a:pt x="338020" y="270480"/>
                        <a:pt x="340360" y="271780"/>
                      </a:cubicBezTo>
                      <a:cubicBezTo>
                        <a:pt x="345697" y="274745"/>
                        <a:pt x="349808" y="280009"/>
                        <a:pt x="355600" y="281940"/>
                      </a:cubicBezTo>
                      <a:lnTo>
                        <a:pt x="363220" y="284480"/>
                      </a:lnTo>
                      <a:cubicBezTo>
                        <a:pt x="373380" y="283633"/>
                        <a:pt x="383660" y="283712"/>
                        <a:pt x="393700" y="281940"/>
                      </a:cubicBezTo>
                      <a:cubicBezTo>
                        <a:pt x="402528" y="280382"/>
                        <a:pt x="409997" y="274866"/>
                        <a:pt x="416560" y="269240"/>
                      </a:cubicBezTo>
                      <a:cubicBezTo>
                        <a:pt x="419287" y="266902"/>
                        <a:pt x="421640" y="264160"/>
                        <a:pt x="424180" y="261620"/>
                      </a:cubicBezTo>
                      <a:cubicBezTo>
                        <a:pt x="425027" y="258233"/>
                        <a:pt x="425761" y="254817"/>
                        <a:pt x="426720" y="251460"/>
                      </a:cubicBezTo>
                      <a:cubicBezTo>
                        <a:pt x="427456" y="248886"/>
                        <a:pt x="428611" y="246437"/>
                        <a:pt x="429260" y="243840"/>
                      </a:cubicBezTo>
                      <a:cubicBezTo>
                        <a:pt x="430307" y="239652"/>
                        <a:pt x="430284" y="235182"/>
                        <a:pt x="431800" y="231140"/>
                      </a:cubicBezTo>
                      <a:cubicBezTo>
                        <a:pt x="432872" y="228282"/>
                        <a:pt x="435187" y="226060"/>
                        <a:pt x="436880" y="223520"/>
                      </a:cubicBezTo>
                      <a:cubicBezTo>
                        <a:pt x="434212" y="210182"/>
                        <a:pt x="435731" y="211985"/>
                        <a:pt x="429260" y="200660"/>
                      </a:cubicBezTo>
                      <a:cubicBezTo>
                        <a:pt x="427745" y="198010"/>
                        <a:pt x="426339" y="195199"/>
                        <a:pt x="424180" y="193040"/>
                      </a:cubicBezTo>
                      <a:cubicBezTo>
                        <a:pt x="422021" y="190881"/>
                        <a:pt x="418905" y="189914"/>
                        <a:pt x="416560" y="187960"/>
                      </a:cubicBezTo>
                      <a:cubicBezTo>
                        <a:pt x="413800" y="185660"/>
                        <a:pt x="411700" y="182640"/>
                        <a:pt x="408940" y="180340"/>
                      </a:cubicBezTo>
                      <a:cubicBezTo>
                        <a:pt x="406595" y="178386"/>
                        <a:pt x="403762" y="177092"/>
                        <a:pt x="401320" y="175260"/>
                      </a:cubicBezTo>
                      <a:cubicBezTo>
                        <a:pt x="396983" y="172007"/>
                        <a:pt x="393379" y="167696"/>
                        <a:pt x="388620" y="165100"/>
                      </a:cubicBezTo>
                      <a:cubicBezTo>
                        <a:pt x="383919" y="162536"/>
                        <a:pt x="373380" y="160020"/>
                        <a:pt x="373380" y="160020"/>
                      </a:cubicBezTo>
                      <a:cubicBezTo>
                        <a:pt x="369147" y="161713"/>
                        <a:pt x="364965" y="163542"/>
                        <a:pt x="360680" y="165100"/>
                      </a:cubicBezTo>
                      <a:cubicBezTo>
                        <a:pt x="347350" y="169947"/>
                        <a:pt x="343953" y="169079"/>
                        <a:pt x="332740" y="177800"/>
                      </a:cubicBezTo>
                      <a:cubicBezTo>
                        <a:pt x="328959" y="180740"/>
                        <a:pt x="325967" y="184573"/>
                        <a:pt x="322580" y="187960"/>
                      </a:cubicBezTo>
                      <a:cubicBezTo>
                        <a:pt x="321733" y="190500"/>
                        <a:pt x="320480" y="192939"/>
                        <a:pt x="320040" y="195580"/>
                      </a:cubicBezTo>
                      <a:cubicBezTo>
                        <a:pt x="319241" y="200376"/>
                        <a:pt x="319213" y="218404"/>
                        <a:pt x="314960" y="226060"/>
                      </a:cubicBezTo>
                      <a:cubicBezTo>
                        <a:pt x="311995" y="231397"/>
                        <a:pt x="304800" y="241300"/>
                        <a:pt x="304800" y="241300"/>
                      </a:cubicBezTo>
                      <a:cubicBezTo>
                        <a:pt x="303953" y="244687"/>
                        <a:pt x="303486" y="248191"/>
                        <a:pt x="302260" y="251460"/>
                      </a:cubicBezTo>
                      <a:cubicBezTo>
                        <a:pt x="300931" y="255005"/>
                        <a:pt x="298031" y="257931"/>
                        <a:pt x="297180" y="261620"/>
                      </a:cubicBezTo>
                      <a:cubicBezTo>
                        <a:pt x="295456" y="269091"/>
                        <a:pt x="295487" y="276860"/>
                        <a:pt x="294640" y="284480"/>
                      </a:cubicBezTo>
                      <a:cubicBezTo>
                        <a:pt x="295487" y="293793"/>
                        <a:pt x="294223" y="303548"/>
                        <a:pt x="297180" y="312420"/>
                      </a:cubicBezTo>
                      <a:cubicBezTo>
                        <a:pt x="298027" y="314960"/>
                        <a:pt x="302123" y="314960"/>
                        <a:pt x="304800" y="314960"/>
                      </a:cubicBezTo>
                      <a:cubicBezTo>
                        <a:pt x="322600" y="314960"/>
                        <a:pt x="340360" y="313267"/>
                        <a:pt x="358140" y="312420"/>
                      </a:cubicBezTo>
                      <a:cubicBezTo>
                        <a:pt x="361527" y="310727"/>
                        <a:pt x="365012" y="309219"/>
                        <a:pt x="368300" y="307340"/>
                      </a:cubicBezTo>
                      <a:cubicBezTo>
                        <a:pt x="374286" y="303919"/>
                        <a:pt x="380628" y="298534"/>
                        <a:pt x="386080" y="294640"/>
                      </a:cubicBezTo>
                      <a:cubicBezTo>
                        <a:pt x="388564" y="292866"/>
                        <a:pt x="391160" y="291253"/>
                        <a:pt x="393700" y="289560"/>
                      </a:cubicBezTo>
                      <a:cubicBezTo>
                        <a:pt x="395393" y="284480"/>
                        <a:pt x="399444" y="279633"/>
                        <a:pt x="398780" y="274320"/>
                      </a:cubicBezTo>
                      <a:cubicBezTo>
                        <a:pt x="397933" y="267547"/>
                        <a:pt x="398036" y="260586"/>
                        <a:pt x="396240" y="254000"/>
                      </a:cubicBezTo>
                      <a:cubicBezTo>
                        <a:pt x="395437" y="251055"/>
                        <a:pt x="392525" y="249110"/>
                        <a:pt x="391160" y="246380"/>
                      </a:cubicBezTo>
                      <a:cubicBezTo>
                        <a:pt x="389963" y="243985"/>
                        <a:pt x="389675" y="241221"/>
                        <a:pt x="388620" y="238760"/>
                      </a:cubicBezTo>
                      <a:cubicBezTo>
                        <a:pt x="387128" y="235280"/>
                        <a:pt x="385233" y="231987"/>
                        <a:pt x="383540" y="228600"/>
                      </a:cubicBezTo>
                      <a:cubicBezTo>
                        <a:pt x="384162" y="224869"/>
                        <a:pt x="385677" y="210889"/>
                        <a:pt x="388620" y="205740"/>
                      </a:cubicBezTo>
                      <a:cubicBezTo>
                        <a:pt x="390720" y="202064"/>
                        <a:pt x="393892" y="199102"/>
                        <a:pt x="396240" y="195580"/>
                      </a:cubicBezTo>
                      <a:cubicBezTo>
                        <a:pt x="408864" y="176644"/>
                        <a:pt x="398073" y="188667"/>
                        <a:pt x="411480" y="175260"/>
                      </a:cubicBezTo>
                      <a:cubicBezTo>
                        <a:pt x="412327" y="172720"/>
                        <a:pt x="412535" y="169868"/>
                        <a:pt x="414020" y="167640"/>
                      </a:cubicBezTo>
                      <a:cubicBezTo>
                        <a:pt x="416829" y="163427"/>
                        <a:pt x="424574" y="157283"/>
                        <a:pt x="429260" y="154940"/>
                      </a:cubicBezTo>
                      <a:cubicBezTo>
                        <a:pt x="431655" y="153743"/>
                        <a:pt x="434485" y="153597"/>
                        <a:pt x="436880" y="152400"/>
                      </a:cubicBezTo>
                      <a:cubicBezTo>
                        <a:pt x="456148" y="142766"/>
                        <a:pt x="442617" y="147038"/>
                        <a:pt x="459740" y="139700"/>
                      </a:cubicBezTo>
                      <a:cubicBezTo>
                        <a:pt x="462201" y="138645"/>
                        <a:pt x="464853" y="138100"/>
                        <a:pt x="467360" y="137160"/>
                      </a:cubicBezTo>
                      <a:cubicBezTo>
                        <a:pt x="471629" y="135559"/>
                        <a:pt x="475827" y="133773"/>
                        <a:pt x="480060" y="132080"/>
                      </a:cubicBezTo>
                      <a:cubicBezTo>
                        <a:pt x="481753" y="129540"/>
                        <a:pt x="483366" y="126944"/>
                        <a:pt x="485140" y="124460"/>
                      </a:cubicBezTo>
                      <a:cubicBezTo>
                        <a:pt x="487601" y="121015"/>
                        <a:pt x="490867" y="118086"/>
                        <a:pt x="492760" y="114300"/>
                      </a:cubicBezTo>
                      <a:cubicBezTo>
                        <a:pt x="494321" y="111178"/>
                        <a:pt x="494453" y="107527"/>
                        <a:pt x="495300" y="104140"/>
                      </a:cubicBezTo>
                      <a:cubicBezTo>
                        <a:pt x="494453" y="96520"/>
                        <a:pt x="496189" y="88137"/>
                        <a:pt x="492760" y="81280"/>
                      </a:cubicBezTo>
                      <a:cubicBezTo>
                        <a:pt x="489012" y="73783"/>
                        <a:pt x="481685" y="68529"/>
                        <a:pt x="474980" y="63500"/>
                      </a:cubicBezTo>
                      <a:cubicBezTo>
                        <a:pt x="452078" y="46324"/>
                        <a:pt x="480483" y="66251"/>
                        <a:pt x="439420" y="45720"/>
                      </a:cubicBezTo>
                      <a:cubicBezTo>
                        <a:pt x="436033" y="44027"/>
                        <a:pt x="432740" y="42132"/>
                        <a:pt x="429260" y="40640"/>
                      </a:cubicBezTo>
                      <a:cubicBezTo>
                        <a:pt x="422621" y="37795"/>
                        <a:pt x="418641" y="37708"/>
                        <a:pt x="411480" y="35560"/>
                      </a:cubicBezTo>
                      <a:cubicBezTo>
                        <a:pt x="406351" y="34021"/>
                        <a:pt x="401435" y="31779"/>
                        <a:pt x="396240" y="30480"/>
                      </a:cubicBezTo>
                      <a:cubicBezTo>
                        <a:pt x="381892" y="26893"/>
                        <a:pt x="389503" y="28625"/>
                        <a:pt x="373380" y="25400"/>
                      </a:cubicBezTo>
                      <a:cubicBezTo>
                        <a:pt x="317761" y="26945"/>
                        <a:pt x="304294" y="14440"/>
                        <a:pt x="271780" y="33020"/>
                      </a:cubicBezTo>
                      <a:cubicBezTo>
                        <a:pt x="269130" y="34535"/>
                        <a:pt x="266478" y="36113"/>
                        <a:pt x="264160" y="38100"/>
                      </a:cubicBezTo>
                      <a:cubicBezTo>
                        <a:pt x="260524" y="41217"/>
                        <a:pt x="257580" y="45078"/>
                        <a:pt x="254000" y="48260"/>
                      </a:cubicBezTo>
                      <a:cubicBezTo>
                        <a:pt x="236722" y="63618"/>
                        <a:pt x="245543" y="52056"/>
                        <a:pt x="236220" y="66040"/>
                      </a:cubicBezTo>
                      <a:cubicBezTo>
                        <a:pt x="239312" y="124784"/>
                        <a:pt x="224262" y="105399"/>
                        <a:pt x="254000" y="121920"/>
                      </a:cubicBezTo>
                      <a:cubicBezTo>
                        <a:pt x="256669" y="123403"/>
                        <a:pt x="259080" y="125307"/>
                        <a:pt x="261620" y="127000"/>
                      </a:cubicBezTo>
                      <a:cubicBezTo>
                        <a:pt x="265853" y="126153"/>
                        <a:pt x="270278" y="125976"/>
                        <a:pt x="274320" y="124460"/>
                      </a:cubicBezTo>
                      <a:cubicBezTo>
                        <a:pt x="277178" y="123388"/>
                        <a:pt x="280033" y="121764"/>
                        <a:pt x="281940" y="119380"/>
                      </a:cubicBezTo>
                      <a:cubicBezTo>
                        <a:pt x="284023" y="116777"/>
                        <a:pt x="286894" y="99692"/>
                        <a:pt x="287020" y="99060"/>
                      </a:cubicBezTo>
                      <a:cubicBezTo>
                        <a:pt x="286173" y="85513"/>
                        <a:pt x="285901" y="71919"/>
                        <a:pt x="284480" y="58420"/>
                      </a:cubicBezTo>
                      <a:cubicBezTo>
                        <a:pt x="283729" y="51284"/>
                        <a:pt x="280285" y="49173"/>
                        <a:pt x="276860" y="43180"/>
                      </a:cubicBezTo>
                      <a:cubicBezTo>
                        <a:pt x="274981" y="39892"/>
                        <a:pt x="274178" y="35951"/>
                        <a:pt x="271780" y="33020"/>
                      </a:cubicBezTo>
                      <a:cubicBezTo>
                        <a:pt x="258851" y="17218"/>
                        <a:pt x="257389" y="15523"/>
                        <a:pt x="241300" y="10160"/>
                      </a:cubicBezTo>
                      <a:cubicBezTo>
                        <a:pt x="237988" y="9056"/>
                        <a:pt x="234527" y="8467"/>
                        <a:pt x="231140" y="7620"/>
                      </a:cubicBezTo>
                      <a:cubicBezTo>
                        <a:pt x="228616" y="7768"/>
                        <a:pt x="193592" y="6074"/>
                        <a:pt x="180340" y="12700"/>
                      </a:cubicBezTo>
                      <a:cubicBezTo>
                        <a:pt x="177610" y="14065"/>
                        <a:pt x="175260" y="16087"/>
                        <a:pt x="172720" y="17780"/>
                      </a:cubicBezTo>
                      <a:cubicBezTo>
                        <a:pt x="159173" y="38100"/>
                        <a:pt x="176953" y="13547"/>
                        <a:pt x="160020" y="30480"/>
                      </a:cubicBezTo>
                      <a:cubicBezTo>
                        <a:pt x="157861" y="32639"/>
                        <a:pt x="157099" y="35941"/>
                        <a:pt x="154940" y="38100"/>
                      </a:cubicBezTo>
                      <a:cubicBezTo>
                        <a:pt x="148902" y="44138"/>
                        <a:pt x="139625" y="45745"/>
                        <a:pt x="132080" y="48260"/>
                      </a:cubicBezTo>
                      <a:lnTo>
                        <a:pt x="124460" y="50800"/>
                      </a:lnTo>
                      <a:cubicBezTo>
                        <a:pt x="103162" y="57899"/>
                        <a:pt x="119513" y="53183"/>
                        <a:pt x="73660" y="55880"/>
                      </a:cubicBezTo>
                      <a:cubicBezTo>
                        <a:pt x="71120" y="57573"/>
                        <a:pt x="67947" y="58576"/>
                        <a:pt x="66040" y="60960"/>
                      </a:cubicBezTo>
                      <a:cubicBezTo>
                        <a:pt x="64367" y="63051"/>
                        <a:pt x="63500" y="65903"/>
                        <a:pt x="63500" y="68580"/>
                      </a:cubicBezTo>
                      <a:cubicBezTo>
                        <a:pt x="63500" y="137439"/>
                        <a:pt x="60317" y="93113"/>
                        <a:pt x="71120" y="121920"/>
                      </a:cubicBezTo>
                      <a:cubicBezTo>
                        <a:pt x="77565" y="139106"/>
                        <a:pt x="70059" y="125372"/>
                        <a:pt x="76200" y="139700"/>
                      </a:cubicBezTo>
                      <a:cubicBezTo>
                        <a:pt x="80067" y="148723"/>
                        <a:pt x="81258" y="149827"/>
                        <a:pt x="86360" y="157480"/>
                      </a:cubicBezTo>
                      <a:cubicBezTo>
                        <a:pt x="90593" y="156633"/>
                        <a:pt x="94872" y="155987"/>
                        <a:pt x="99060" y="154940"/>
                      </a:cubicBezTo>
                      <a:cubicBezTo>
                        <a:pt x="105040" y="153445"/>
                        <a:pt x="110834" y="151246"/>
                        <a:pt x="116840" y="149860"/>
                      </a:cubicBezTo>
                      <a:cubicBezTo>
                        <a:pt x="124087" y="148188"/>
                        <a:pt x="132723" y="148269"/>
                        <a:pt x="139700" y="144780"/>
                      </a:cubicBezTo>
                      <a:cubicBezTo>
                        <a:pt x="144116" y="142572"/>
                        <a:pt x="148084" y="139558"/>
                        <a:pt x="152400" y="137160"/>
                      </a:cubicBezTo>
                      <a:cubicBezTo>
                        <a:pt x="164751" y="130298"/>
                        <a:pt x="159112" y="133690"/>
                        <a:pt x="170180" y="129540"/>
                      </a:cubicBezTo>
                      <a:cubicBezTo>
                        <a:pt x="174449" y="127939"/>
                        <a:pt x="178513" y="125770"/>
                        <a:pt x="182880" y="124460"/>
                      </a:cubicBezTo>
                      <a:cubicBezTo>
                        <a:pt x="187015" y="123219"/>
                        <a:pt x="191415" y="123056"/>
                        <a:pt x="195580" y="121920"/>
                      </a:cubicBezTo>
                      <a:cubicBezTo>
                        <a:pt x="201280" y="120365"/>
                        <a:pt x="214003" y="115121"/>
                        <a:pt x="220980" y="114300"/>
                      </a:cubicBezTo>
                      <a:cubicBezTo>
                        <a:pt x="231944" y="113010"/>
                        <a:pt x="242993" y="112607"/>
                        <a:pt x="254000" y="111760"/>
                      </a:cubicBezTo>
                      <a:cubicBezTo>
                        <a:pt x="258233" y="110067"/>
                        <a:pt x="262534" y="108532"/>
                        <a:pt x="266700" y="106680"/>
                      </a:cubicBezTo>
                      <a:cubicBezTo>
                        <a:pt x="270160" y="105142"/>
                        <a:pt x="273315" y="102929"/>
                        <a:pt x="276860" y="101600"/>
                      </a:cubicBezTo>
                      <a:cubicBezTo>
                        <a:pt x="280129" y="100374"/>
                        <a:pt x="283633" y="99907"/>
                        <a:pt x="287020" y="99060"/>
                      </a:cubicBezTo>
                      <a:cubicBezTo>
                        <a:pt x="314756" y="80569"/>
                        <a:pt x="271996" y="107842"/>
                        <a:pt x="304800" y="91440"/>
                      </a:cubicBezTo>
                      <a:cubicBezTo>
                        <a:pt x="310261" y="88710"/>
                        <a:pt x="314960" y="84667"/>
                        <a:pt x="320040" y="81280"/>
                      </a:cubicBezTo>
                      <a:lnTo>
                        <a:pt x="327660" y="76200"/>
                      </a:lnTo>
                      <a:lnTo>
                        <a:pt x="335280" y="71120"/>
                      </a:lnTo>
                      <a:lnTo>
                        <a:pt x="342900" y="66040"/>
                      </a:lnTo>
                      <a:cubicBezTo>
                        <a:pt x="347980" y="66887"/>
                        <a:pt x="353090" y="67570"/>
                        <a:pt x="358140" y="68580"/>
                      </a:cubicBezTo>
                      <a:cubicBezTo>
                        <a:pt x="361563" y="69265"/>
                        <a:pt x="364830" y="70734"/>
                        <a:pt x="368300" y="71120"/>
                      </a:cubicBezTo>
                      <a:cubicBezTo>
                        <a:pt x="380111" y="72432"/>
                        <a:pt x="392007" y="72813"/>
                        <a:pt x="403860" y="73660"/>
                      </a:cubicBezTo>
                      <a:cubicBezTo>
                        <a:pt x="422592" y="78343"/>
                        <a:pt x="405585" y="73311"/>
                        <a:pt x="424180" y="81280"/>
                      </a:cubicBezTo>
                      <a:cubicBezTo>
                        <a:pt x="426641" y="82335"/>
                        <a:pt x="429460" y="82520"/>
                        <a:pt x="431800" y="83820"/>
                      </a:cubicBezTo>
                      <a:cubicBezTo>
                        <a:pt x="437137" y="86785"/>
                        <a:pt x="441579" y="91250"/>
                        <a:pt x="447040" y="93980"/>
                      </a:cubicBezTo>
                      <a:cubicBezTo>
                        <a:pt x="463653" y="102287"/>
                        <a:pt x="458693" y="94801"/>
                        <a:pt x="469900" y="104140"/>
                      </a:cubicBezTo>
                      <a:cubicBezTo>
                        <a:pt x="472660" y="106440"/>
                        <a:pt x="474980" y="109220"/>
                        <a:pt x="477520" y="111760"/>
                      </a:cubicBezTo>
                      <a:cubicBezTo>
                        <a:pt x="484899" y="133898"/>
                        <a:pt x="481733" y="121302"/>
                        <a:pt x="477520" y="167640"/>
                      </a:cubicBezTo>
                      <a:cubicBezTo>
                        <a:pt x="476875" y="174735"/>
                        <a:pt x="472807" y="178644"/>
                        <a:pt x="467360" y="182880"/>
                      </a:cubicBezTo>
                      <a:cubicBezTo>
                        <a:pt x="462541" y="186628"/>
                        <a:pt x="458107" y="191843"/>
                        <a:pt x="452120" y="193040"/>
                      </a:cubicBezTo>
                      <a:cubicBezTo>
                        <a:pt x="447887" y="193887"/>
                        <a:pt x="443608" y="194533"/>
                        <a:pt x="439420" y="195580"/>
                      </a:cubicBezTo>
                      <a:cubicBezTo>
                        <a:pt x="436823" y="196229"/>
                        <a:pt x="434441" y="197680"/>
                        <a:pt x="431800" y="198120"/>
                      </a:cubicBezTo>
                      <a:cubicBezTo>
                        <a:pt x="424237" y="199380"/>
                        <a:pt x="416540" y="199647"/>
                        <a:pt x="408940" y="200660"/>
                      </a:cubicBezTo>
                      <a:cubicBezTo>
                        <a:pt x="403835" y="201341"/>
                        <a:pt x="398727" y="202083"/>
                        <a:pt x="393700" y="203200"/>
                      </a:cubicBezTo>
                      <a:cubicBezTo>
                        <a:pt x="391086" y="203781"/>
                        <a:pt x="388420" y="204440"/>
                        <a:pt x="386080" y="205740"/>
                      </a:cubicBezTo>
                      <a:cubicBezTo>
                        <a:pt x="380743" y="208705"/>
                        <a:pt x="376862" y="214896"/>
                        <a:pt x="370840" y="215900"/>
                      </a:cubicBezTo>
                      <a:lnTo>
                        <a:pt x="355600" y="218440"/>
                      </a:lnTo>
                      <a:cubicBezTo>
                        <a:pt x="353060" y="216747"/>
                        <a:pt x="349934" y="215705"/>
                        <a:pt x="347980" y="213360"/>
                      </a:cubicBezTo>
                      <a:cubicBezTo>
                        <a:pt x="345556" y="210451"/>
                        <a:pt x="344779" y="206488"/>
                        <a:pt x="342900" y="203200"/>
                      </a:cubicBezTo>
                      <a:cubicBezTo>
                        <a:pt x="336790" y="192508"/>
                        <a:pt x="337857" y="198213"/>
                        <a:pt x="332740" y="185420"/>
                      </a:cubicBezTo>
                      <a:cubicBezTo>
                        <a:pt x="330751" y="180448"/>
                        <a:pt x="329353" y="175260"/>
                        <a:pt x="327660" y="170180"/>
                      </a:cubicBezTo>
                      <a:lnTo>
                        <a:pt x="325120" y="162560"/>
                      </a:lnTo>
                      <a:cubicBezTo>
                        <a:pt x="325967" y="157480"/>
                        <a:pt x="323469" y="150313"/>
                        <a:pt x="327660" y="147320"/>
                      </a:cubicBezTo>
                      <a:cubicBezTo>
                        <a:pt x="336283" y="141161"/>
                        <a:pt x="353599" y="158506"/>
                        <a:pt x="358140" y="160020"/>
                      </a:cubicBezTo>
                      <a:cubicBezTo>
                        <a:pt x="375479" y="165800"/>
                        <a:pt x="354624" y="158614"/>
                        <a:pt x="383540" y="170180"/>
                      </a:cubicBezTo>
                      <a:cubicBezTo>
                        <a:pt x="392076" y="173594"/>
                        <a:pt x="391686" y="172370"/>
                        <a:pt x="401320" y="175260"/>
                      </a:cubicBezTo>
                      <a:cubicBezTo>
                        <a:pt x="406449" y="176799"/>
                        <a:pt x="411309" y="179290"/>
                        <a:pt x="416560" y="180340"/>
                      </a:cubicBezTo>
                      <a:cubicBezTo>
                        <a:pt x="447628" y="186554"/>
                        <a:pt x="415401" y="179562"/>
                        <a:pt x="436880" y="185420"/>
                      </a:cubicBezTo>
                      <a:cubicBezTo>
                        <a:pt x="443616" y="187257"/>
                        <a:pt x="457200" y="190500"/>
                        <a:pt x="457200" y="190500"/>
                      </a:cubicBezTo>
                      <a:cubicBezTo>
                        <a:pt x="459740" y="192193"/>
                        <a:pt x="462866" y="193235"/>
                        <a:pt x="464820" y="195580"/>
                      </a:cubicBezTo>
                      <a:cubicBezTo>
                        <a:pt x="470355" y="202222"/>
                        <a:pt x="470840" y="210441"/>
                        <a:pt x="472440" y="218440"/>
                      </a:cubicBezTo>
                      <a:cubicBezTo>
                        <a:pt x="471593" y="229447"/>
                        <a:pt x="471818" y="240589"/>
                        <a:pt x="469900" y="251460"/>
                      </a:cubicBezTo>
                      <a:cubicBezTo>
                        <a:pt x="468358" y="260196"/>
                        <a:pt x="461776" y="265173"/>
                        <a:pt x="454660" y="269240"/>
                      </a:cubicBezTo>
                      <a:cubicBezTo>
                        <a:pt x="452335" y="270568"/>
                        <a:pt x="449501" y="270725"/>
                        <a:pt x="447040" y="271780"/>
                      </a:cubicBezTo>
                      <a:cubicBezTo>
                        <a:pt x="425069" y="281196"/>
                        <a:pt x="447130" y="273443"/>
                        <a:pt x="429260" y="279400"/>
                      </a:cubicBezTo>
                      <a:cubicBezTo>
                        <a:pt x="400473" y="278553"/>
                        <a:pt x="371657" y="278414"/>
                        <a:pt x="342900" y="276860"/>
                      </a:cubicBezTo>
                      <a:cubicBezTo>
                        <a:pt x="340227" y="276715"/>
                        <a:pt x="337854" y="275056"/>
                        <a:pt x="335280" y="274320"/>
                      </a:cubicBezTo>
                      <a:cubicBezTo>
                        <a:pt x="331923" y="273361"/>
                        <a:pt x="328507" y="272627"/>
                        <a:pt x="325120" y="271780"/>
                      </a:cubicBezTo>
                      <a:cubicBezTo>
                        <a:pt x="313267" y="272627"/>
                        <a:pt x="301263" y="272255"/>
                        <a:pt x="289560" y="274320"/>
                      </a:cubicBezTo>
                      <a:cubicBezTo>
                        <a:pt x="286554" y="274851"/>
                        <a:pt x="284746" y="278197"/>
                        <a:pt x="281940" y="279400"/>
                      </a:cubicBezTo>
                      <a:cubicBezTo>
                        <a:pt x="278731" y="280775"/>
                        <a:pt x="275137" y="280981"/>
                        <a:pt x="271780" y="281940"/>
                      </a:cubicBezTo>
                      <a:cubicBezTo>
                        <a:pt x="269206" y="282676"/>
                        <a:pt x="266700" y="283633"/>
                        <a:pt x="264160" y="284480"/>
                      </a:cubicBezTo>
                      <a:cubicBezTo>
                        <a:pt x="258543" y="290097"/>
                        <a:pt x="254996" y="292647"/>
                        <a:pt x="251460" y="299720"/>
                      </a:cubicBezTo>
                      <a:cubicBezTo>
                        <a:pt x="250263" y="302115"/>
                        <a:pt x="249767" y="304800"/>
                        <a:pt x="248920" y="307340"/>
                      </a:cubicBezTo>
                      <a:cubicBezTo>
                        <a:pt x="250613" y="309880"/>
                        <a:pt x="251210" y="313720"/>
                        <a:pt x="254000" y="314960"/>
                      </a:cubicBezTo>
                      <a:cubicBezTo>
                        <a:pt x="264480" y="319618"/>
                        <a:pt x="276540" y="317289"/>
                        <a:pt x="287020" y="314960"/>
                      </a:cubicBezTo>
                      <a:cubicBezTo>
                        <a:pt x="289634" y="314379"/>
                        <a:pt x="292043" y="313069"/>
                        <a:pt x="294640" y="312420"/>
                      </a:cubicBezTo>
                      <a:cubicBezTo>
                        <a:pt x="298828" y="311373"/>
                        <a:pt x="303126" y="310817"/>
                        <a:pt x="307340" y="309880"/>
                      </a:cubicBezTo>
                      <a:cubicBezTo>
                        <a:pt x="310748" y="309123"/>
                        <a:pt x="314113" y="308187"/>
                        <a:pt x="317500" y="307340"/>
                      </a:cubicBezTo>
                      <a:cubicBezTo>
                        <a:pt x="322580" y="302260"/>
                        <a:pt x="328755" y="298078"/>
                        <a:pt x="332740" y="292100"/>
                      </a:cubicBezTo>
                      <a:cubicBezTo>
                        <a:pt x="339513" y="281940"/>
                        <a:pt x="335280" y="286173"/>
                        <a:pt x="345440" y="279400"/>
                      </a:cubicBezTo>
                      <a:cubicBezTo>
                        <a:pt x="348827" y="274320"/>
                        <a:pt x="354119" y="270083"/>
                        <a:pt x="355600" y="264160"/>
                      </a:cubicBezTo>
                      <a:cubicBezTo>
                        <a:pt x="358789" y="251403"/>
                        <a:pt x="357036" y="257312"/>
                        <a:pt x="360680" y="246380"/>
                      </a:cubicBezTo>
                      <a:cubicBezTo>
                        <a:pt x="359833" y="238760"/>
                        <a:pt x="359999" y="230958"/>
                        <a:pt x="358140" y="223520"/>
                      </a:cubicBezTo>
                      <a:cubicBezTo>
                        <a:pt x="357400" y="220558"/>
                        <a:pt x="353863" y="218845"/>
                        <a:pt x="353060" y="215900"/>
                      </a:cubicBezTo>
                      <a:cubicBezTo>
                        <a:pt x="346003" y="190023"/>
                        <a:pt x="356113" y="201173"/>
                        <a:pt x="347980" y="19304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52" name="グループ化 251"/>
            <p:cNvGrpSpPr/>
            <p:nvPr/>
          </p:nvGrpSpPr>
          <p:grpSpPr>
            <a:xfrm>
              <a:off x="9358184" y="578727"/>
              <a:ext cx="2222174" cy="952384"/>
              <a:chOff x="6825615" y="1806594"/>
              <a:chExt cx="3198792" cy="1370946"/>
            </a:xfrm>
          </p:grpSpPr>
          <p:sp>
            <p:nvSpPr>
              <p:cNvPr id="253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正方形/長方形 253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正方形/長方形 254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片側の 2 つの角を丸めた四角形 255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角丸四角形 256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角丸四角形 257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片側の 2 つの角を丸めた四角形 258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角丸四角形 259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角丸四角形 260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2" name="グループ化 261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63" name="ドーナツ 262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台形 26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09" name="グループ化 308"/>
          <p:cNvGrpSpPr>
            <a:grpSpLocks noChangeAspect="1"/>
          </p:cNvGrpSpPr>
          <p:nvPr/>
        </p:nvGrpSpPr>
        <p:grpSpPr>
          <a:xfrm>
            <a:off x="5943110" y="2909751"/>
            <a:ext cx="1770480" cy="1480986"/>
            <a:chOff x="6678459" y="2070971"/>
            <a:chExt cx="2213100" cy="1851232"/>
          </a:xfrm>
        </p:grpSpPr>
        <p:grpSp>
          <p:nvGrpSpPr>
            <p:cNvPr id="310" name="グループ化 309"/>
            <p:cNvGrpSpPr/>
            <p:nvPr/>
          </p:nvGrpSpPr>
          <p:grpSpPr>
            <a:xfrm>
              <a:off x="7338420" y="2070971"/>
              <a:ext cx="821023" cy="1313313"/>
              <a:chOff x="9009755" y="4816698"/>
              <a:chExt cx="821023" cy="1313313"/>
            </a:xfrm>
          </p:grpSpPr>
          <p:grpSp>
            <p:nvGrpSpPr>
              <p:cNvPr id="338" name="グループ化 337"/>
              <p:cNvGrpSpPr/>
              <p:nvPr/>
            </p:nvGrpSpPr>
            <p:grpSpPr>
              <a:xfrm>
                <a:off x="9026381" y="4816698"/>
                <a:ext cx="741619" cy="1313313"/>
                <a:chOff x="9026381" y="4816698"/>
                <a:chExt cx="741619" cy="1313313"/>
              </a:xfrm>
            </p:grpSpPr>
            <p:sp>
              <p:nvSpPr>
                <p:cNvPr id="347" name="円/楕円 346"/>
                <p:cNvSpPr/>
                <p:nvPr/>
              </p:nvSpPr>
              <p:spPr>
                <a:xfrm>
                  <a:off x="9109079" y="4954154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8" name="円/楕円 689"/>
                <p:cNvSpPr/>
                <p:nvPr/>
              </p:nvSpPr>
              <p:spPr>
                <a:xfrm rot="20700000">
                  <a:off x="9048397" y="514986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円/楕円 690"/>
                <p:cNvSpPr/>
                <p:nvPr/>
              </p:nvSpPr>
              <p:spPr>
                <a:xfrm rot="900000" flipH="1">
                  <a:off x="9593065" y="514986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0" name="円/楕円 349"/>
                <p:cNvSpPr/>
                <p:nvPr/>
              </p:nvSpPr>
              <p:spPr>
                <a:xfrm>
                  <a:off x="9077441" y="4816698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月 350"/>
                <p:cNvSpPr/>
                <p:nvPr/>
              </p:nvSpPr>
              <p:spPr>
                <a:xfrm rot="900000" flipH="1">
                  <a:off x="9091998" y="5143954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2" name="月 351"/>
                <p:cNvSpPr/>
                <p:nvPr/>
              </p:nvSpPr>
              <p:spPr>
                <a:xfrm rot="709480" flipH="1">
                  <a:off x="9128894" y="515384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3" name="月 352"/>
                <p:cNvSpPr/>
                <p:nvPr/>
              </p:nvSpPr>
              <p:spPr>
                <a:xfrm rot="462998" flipH="1">
                  <a:off x="9163304" y="516305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4" name="月 353"/>
                <p:cNvSpPr/>
                <p:nvPr/>
              </p:nvSpPr>
              <p:spPr>
                <a:xfrm rot="500641" flipH="1">
                  <a:off x="9203096" y="518959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5" name="月 354"/>
                <p:cNvSpPr/>
                <p:nvPr/>
              </p:nvSpPr>
              <p:spPr>
                <a:xfrm rot="310121" flipH="1">
                  <a:off x="9240889" y="519514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6" name="月 355"/>
                <p:cNvSpPr/>
                <p:nvPr/>
              </p:nvSpPr>
              <p:spPr>
                <a:xfrm rot="63639" flipH="1">
                  <a:off x="9276136" y="5200311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7" name="月 356"/>
                <p:cNvSpPr/>
                <p:nvPr/>
              </p:nvSpPr>
              <p:spPr>
                <a:xfrm rot="20700000">
                  <a:off x="9597577" y="5143954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8" name="月 357"/>
                <p:cNvSpPr/>
                <p:nvPr/>
              </p:nvSpPr>
              <p:spPr>
                <a:xfrm rot="20890520">
                  <a:off x="9560681" y="515384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9" name="月 358"/>
                <p:cNvSpPr/>
                <p:nvPr/>
              </p:nvSpPr>
              <p:spPr>
                <a:xfrm rot="21137002">
                  <a:off x="9526271" y="516305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0" name="月 359"/>
                <p:cNvSpPr/>
                <p:nvPr/>
              </p:nvSpPr>
              <p:spPr>
                <a:xfrm rot="21099359">
                  <a:off x="9486479" y="518959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1" name="月 360"/>
                <p:cNvSpPr/>
                <p:nvPr/>
              </p:nvSpPr>
              <p:spPr>
                <a:xfrm rot="21289879">
                  <a:off x="9448686" y="519514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2" name="月 361"/>
                <p:cNvSpPr/>
                <p:nvPr/>
              </p:nvSpPr>
              <p:spPr>
                <a:xfrm rot="21536361">
                  <a:off x="9413439" y="5200311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3" name="片側の 2 つの角を丸めた四角形 362"/>
                <p:cNvSpPr/>
                <p:nvPr/>
              </p:nvSpPr>
              <p:spPr>
                <a:xfrm rot="10800000">
                  <a:off x="9338207" y="5433536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円/楕円 691"/>
                <p:cNvSpPr/>
                <p:nvPr/>
              </p:nvSpPr>
              <p:spPr>
                <a:xfrm>
                  <a:off x="9118676" y="4896296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円/楕円 632"/>
                <p:cNvSpPr/>
                <p:nvPr/>
              </p:nvSpPr>
              <p:spPr>
                <a:xfrm>
                  <a:off x="9363824" y="534878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片側の 2 つの角を丸めた四角形 365"/>
                <p:cNvSpPr/>
                <p:nvPr/>
              </p:nvSpPr>
              <p:spPr>
                <a:xfrm>
                  <a:off x="9127642" y="5587567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7" name="フリーフォーム 366"/>
                <p:cNvSpPr/>
                <p:nvPr/>
              </p:nvSpPr>
              <p:spPr>
                <a:xfrm>
                  <a:off x="9106676" y="5603808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直角三角形 367"/>
                <p:cNvSpPr/>
                <p:nvPr/>
              </p:nvSpPr>
              <p:spPr>
                <a:xfrm rot="5400000">
                  <a:off x="9243470" y="5595064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直角三角形 368"/>
                <p:cNvSpPr/>
                <p:nvPr/>
              </p:nvSpPr>
              <p:spPr>
                <a:xfrm rot="16200000" flipH="1">
                  <a:off x="9408207" y="5595064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円/楕円 369"/>
                <p:cNvSpPr/>
                <p:nvPr/>
              </p:nvSpPr>
              <p:spPr>
                <a:xfrm>
                  <a:off x="9188635" y="5121302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1" name="フリーフォーム 370"/>
                <p:cNvSpPr/>
                <p:nvPr/>
              </p:nvSpPr>
              <p:spPr>
                <a:xfrm>
                  <a:off x="9193309" y="5106789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72" name="グループ化 371"/>
                <p:cNvGrpSpPr/>
                <p:nvPr/>
              </p:nvGrpSpPr>
              <p:grpSpPr>
                <a:xfrm>
                  <a:off x="9209396" y="5142533"/>
                  <a:ext cx="94621" cy="97363"/>
                  <a:chOff x="9209396" y="3433490"/>
                  <a:chExt cx="94621" cy="97363"/>
                </a:xfrm>
              </p:grpSpPr>
              <p:sp>
                <p:nvSpPr>
                  <p:cNvPr id="390" name="円/楕円 389"/>
                  <p:cNvSpPr/>
                  <p:nvPr/>
                </p:nvSpPr>
                <p:spPr>
                  <a:xfrm>
                    <a:off x="9209396" y="3433490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1" name="円/楕円 390"/>
                  <p:cNvSpPr/>
                  <p:nvPr/>
                </p:nvSpPr>
                <p:spPr>
                  <a:xfrm>
                    <a:off x="9225549" y="3447702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2" name="円/楕円 391"/>
                  <p:cNvSpPr/>
                  <p:nvPr/>
                </p:nvSpPr>
                <p:spPr>
                  <a:xfrm>
                    <a:off x="9233903" y="3440233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3" name="円/楕円 392"/>
                  <p:cNvSpPr/>
                  <p:nvPr/>
                </p:nvSpPr>
                <p:spPr>
                  <a:xfrm flipV="1">
                    <a:off x="9224248" y="3483782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3" name="円/楕円 372"/>
                <p:cNvSpPr/>
                <p:nvPr/>
              </p:nvSpPr>
              <p:spPr>
                <a:xfrm flipH="1">
                  <a:off x="9483326" y="5121302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4" name="フリーフォーム 373"/>
                <p:cNvSpPr/>
                <p:nvPr/>
              </p:nvSpPr>
              <p:spPr>
                <a:xfrm flipH="1">
                  <a:off x="9487999" y="5106789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75" name="グループ化 374"/>
                <p:cNvGrpSpPr/>
                <p:nvPr/>
              </p:nvGrpSpPr>
              <p:grpSpPr>
                <a:xfrm>
                  <a:off x="9504086" y="5142533"/>
                  <a:ext cx="94621" cy="97363"/>
                  <a:chOff x="9504086" y="3433490"/>
                  <a:chExt cx="94621" cy="97363"/>
                </a:xfrm>
              </p:grpSpPr>
              <p:sp>
                <p:nvSpPr>
                  <p:cNvPr id="386" name="円/楕円 385"/>
                  <p:cNvSpPr/>
                  <p:nvPr/>
                </p:nvSpPr>
                <p:spPr>
                  <a:xfrm flipH="1">
                    <a:off x="9504086" y="3433490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7" name="円/楕円 386"/>
                  <p:cNvSpPr/>
                  <p:nvPr/>
                </p:nvSpPr>
                <p:spPr>
                  <a:xfrm flipH="1">
                    <a:off x="9520239" y="3447702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8" name="円/楕円 387"/>
                  <p:cNvSpPr/>
                  <p:nvPr/>
                </p:nvSpPr>
                <p:spPr>
                  <a:xfrm flipH="1">
                    <a:off x="9529894" y="3440233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9" name="円/楕円 388"/>
                  <p:cNvSpPr/>
                  <p:nvPr/>
                </p:nvSpPr>
                <p:spPr>
                  <a:xfrm flipH="1" flipV="1">
                    <a:off x="9555282" y="3483782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6" name="月 316"/>
                <p:cNvSpPr/>
                <p:nvPr/>
              </p:nvSpPr>
              <p:spPr>
                <a:xfrm rot="16200000" flipV="1">
                  <a:off x="9226772" y="5005326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7" name="月 316"/>
                <p:cNvSpPr/>
                <p:nvPr/>
              </p:nvSpPr>
              <p:spPr>
                <a:xfrm rot="16200000" flipV="1">
                  <a:off x="9533953" y="5005326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8" name="円/楕円 4"/>
                <p:cNvSpPr/>
                <p:nvPr/>
              </p:nvSpPr>
              <p:spPr>
                <a:xfrm rot="10800000">
                  <a:off x="9334093" y="5426654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9" name="グループ化 378"/>
                <p:cNvGrpSpPr/>
                <p:nvPr/>
              </p:nvGrpSpPr>
              <p:grpSpPr>
                <a:xfrm>
                  <a:off x="9026381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380" name="グループ化 379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382" name="角丸四角形 177"/>
                    <p:cNvSpPr/>
                    <p:nvPr/>
                  </p:nvSpPr>
                  <p:spPr>
                    <a:xfrm rot="18109299">
                      <a:off x="4314782" y="2440151"/>
                      <a:ext cx="800382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787466 w 800381"/>
                        <a:gd name="connsiteY4" fmla="*/ 30964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cubicBezTo>
                            <a:pt x="378616" y="0"/>
                            <a:pt x="576584" y="30964"/>
                            <a:pt x="787466" y="30964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3" name="角丸四角形 382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4" name="フリーフォーム 383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5" name="台形 384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81" name="片側の 2 つの角を丸めた四角形 380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39" name="グループ化 338"/>
              <p:cNvGrpSpPr/>
              <p:nvPr/>
            </p:nvGrpSpPr>
            <p:grpSpPr>
              <a:xfrm>
                <a:off x="9009755" y="5918695"/>
                <a:ext cx="305133" cy="210728"/>
                <a:chOff x="-449356" y="5888616"/>
                <a:chExt cx="315563" cy="217931"/>
              </a:xfrm>
            </p:grpSpPr>
            <p:sp>
              <p:nvSpPr>
                <p:cNvPr id="344" name="角丸四角形 343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角丸四角形 344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6" name="フリーフォーム 345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0" name="グループ化 339"/>
              <p:cNvGrpSpPr/>
              <p:nvPr/>
            </p:nvGrpSpPr>
            <p:grpSpPr>
              <a:xfrm>
                <a:off x="9270524" y="5708681"/>
                <a:ext cx="560254" cy="387140"/>
                <a:chOff x="1838307" y="5671423"/>
                <a:chExt cx="579405" cy="400373"/>
              </a:xfrm>
            </p:grpSpPr>
            <p:sp>
              <p:nvSpPr>
                <p:cNvPr id="341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台形 341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片側の 2 つの角を丸めた四角形 342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11" name="グループ化 310"/>
            <p:cNvGrpSpPr/>
            <p:nvPr/>
          </p:nvGrpSpPr>
          <p:grpSpPr>
            <a:xfrm>
              <a:off x="6678459" y="2295069"/>
              <a:ext cx="2213100" cy="1627134"/>
              <a:chOff x="3443669" y="835299"/>
              <a:chExt cx="3185731" cy="2342241"/>
            </a:xfrm>
          </p:grpSpPr>
          <p:sp>
            <p:nvSpPr>
              <p:cNvPr id="312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3" name="正方形/長方形 312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正方形/長方形 313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5" name="グループ化 314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326" name="グループ化 325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36" name="片側の 2 つの角を丸めた四角形 335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7" name="片側の 2 つの角を丸めた四角形 336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7" name="グループ化 326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332" name="円/楕円 331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33" name="グループ化 332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334" name="片側の 2 つの角を丸めた四角形 333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5" name="片側の 2 つの角を丸めた四角形 334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28" name="グループ化 327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30" name="片側の 2 つの角を丸めた四角形 329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1" name="片側の 2 つの角を丸めた四角形 330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9" name="台形 328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6" name="正方形/長方形 315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7" name="正方形/長方形 316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8" name="正方形/長方形 317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9" name="正方形/長方形 318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正方形/長方形 319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正方形/長方形 320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正方形/長方形 321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正方形/長方形 322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正方形/長方形 323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正方形/長方形 324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94" name="グループ化 393"/>
          <p:cNvGrpSpPr>
            <a:grpSpLocks noChangeAspect="1"/>
          </p:cNvGrpSpPr>
          <p:nvPr/>
        </p:nvGrpSpPr>
        <p:grpSpPr>
          <a:xfrm>
            <a:off x="310147" y="2925270"/>
            <a:ext cx="1873217" cy="1468571"/>
            <a:chOff x="-1182988" y="2086489"/>
            <a:chExt cx="2341521" cy="1835714"/>
          </a:xfrm>
        </p:grpSpPr>
        <p:grpSp>
          <p:nvGrpSpPr>
            <p:cNvPr id="395" name="グループ化 394"/>
            <p:cNvGrpSpPr/>
            <p:nvPr/>
          </p:nvGrpSpPr>
          <p:grpSpPr>
            <a:xfrm>
              <a:off x="-410512" y="2086489"/>
              <a:ext cx="821023" cy="1297795"/>
              <a:chOff x="6108935" y="4832216"/>
              <a:chExt cx="821023" cy="1297795"/>
            </a:xfrm>
          </p:grpSpPr>
          <p:grpSp>
            <p:nvGrpSpPr>
              <p:cNvPr id="416" name="グループ化 415"/>
              <p:cNvGrpSpPr/>
              <p:nvPr/>
            </p:nvGrpSpPr>
            <p:grpSpPr>
              <a:xfrm>
                <a:off x="6128974" y="4832216"/>
                <a:ext cx="740704" cy="1297795"/>
                <a:chOff x="6128974" y="4832216"/>
                <a:chExt cx="740704" cy="1297795"/>
              </a:xfrm>
            </p:grpSpPr>
            <p:sp>
              <p:nvSpPr>
                <p:cNvPr id="425" name="円/楕円 539"/>
                <p:cNvSpPr/>
                <p:nvPr/>
              </p:nvSpPr>
              <p:spPr>
                <a:xfrm>
                  <a:off x="6202834" y="5013176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円/楕円 540"/>
                <p:cNvSpPr/>
                <p:nvPr/>
              </p:nvSpPr>
              <p:spPr>
                <a:xfrm>
                  <a:off x="6336754" y="5000417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 426"/>
                <p:cNvSpPr/>
                <p:nvPr/>
              </p:nvSpPr>
              <p:spPr>
                <a:xfrm>
                  <a:off x="6179548" y="4832216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片側の 2 つの角を丸めた四角形 427"/>
                <p:cNvSpPr/>
                <p:nvPr/>
              </p:nvSpPr>
              <p:spPr>
                <a:xfrm rot="10800000">
                  <a:off x="6439886" y="5433536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円/楕円 544"/>
                <p:cNvSpPr/>
                <p:nvPr/>
              </p:nvSpPr>
              <p:spPr>
                <a:xfrm rot="20700000">
                  <a:off x="6150075" y="514986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円/楕円 545"/>
                <p:cNvSpPr/>
                <p:nvPr/>
              </p:nvSpPr>
              <p:spPr>
                <a:xfrm rot="900000" flipH="1">
                  <a:off x="6694743" y="514986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1" name="円/楕円 546"/>
                <p:cNvSpPr/>
                <p:nvPr/>
              </p:nvSpPr>
              <p:spPr>
                <a:xfrm>
                  <a:off x="6233569" y="4909177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2" name="月 431"/>
                <p:cNvSpPr/>
                <p:nvPr/>
              </p:nvSpPr>
              <p:spPr>
                <a:xfrm>
                  <a:off x="6215740" y="4978251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3" name="月 432"/>
                <p:cNvSpPr/>
                <p:nvPr/>
              </p:nvSpPr>
              <p:spPr>
                <a:xfrm flipH="1">
                  <a:off x="6724504" y="4978251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4" name="月 433"/>
                <p:cNvSpPr/>
                <p:nvPr/>
              </p:nvSpPr>
              <p:spPr>
                <a:xfrm rot="1800000">
                  <a:off x="6224597" y="4849542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" name="月 434"/>
                <p:cNvSpPr/>
                <p:nvPr/>
              </p:nvSpPr>
              <p:spPr>
                <a:xfrm rot="19800000" flipH="1">
                  <a:off x="6668840" y="4849542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月 435"/>
                <p:cNvSpPr/>
                <p:nvPr/>
              </p:nvSpPr>
              <p:spPr>
                <a:xfrm rot="1800000">
                  <a:off x="6301626" y="4853287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7" name="月 436"/>
                <p:cNvSpPr/>
                <p:nvPr/>
              </p:nvSpPr>
              <p:spPr>
                <a:xfrm rot="19800000" flipH="1">
                  <a:off x="6613858" y="4853285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8" name="月 437"/>
                <p:cNvSpPr/>
                <p:nvPr/>
              </p:nvSpPr>
              <p:spPr>
                <a:xfrm rot="1800000">
                  <a:off x="6368834" y="4862295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月 438"/>
                <p:cNvSpPr/>
                <p:nvPr/>
              </p:nvSpPr>
              <p:spPr>
                <a:xfrm rot="19800000" flipH="1">
                  <a:off x="6565996" y="4862297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月 439"/>
                <p:cNvSpPr/>
                <p:nvPr/>
              </p:nvSpPr>
              <p:spPr>
                <a:xfrm rot="16200000" flipV="1">
                  <a:off x="6352922" y="4977586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1" name="円/楕円 609"/>
                <p:cNvSpPr/>
                <p:nvPr/>
              </p:nvSpPr>
              <p:spPr>
                <a:xfrm>
                  <a:off x="6308072" y="5150078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2" name="円/楕円 612"/>
                <p:cNvSpPr/>
                <p:nvPr/>
              </p:nvSpPr>
              <p:spPr>
                <a:xfrm>
                  <a:off x="6338059" y="5154578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円/楕円 616"/>
                <p:cNvSpPr/>
                <p:nvPr/>
              </p:nvSpPr>
              <p:spPr>
                <a:xfrm>
                  <a:off x="6359074" y="5173810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4" name="月 443"/>
                <p:cNvSpPr/>
                <p:nvPr/>
              </p:nvSpPr>
              <p:spPr>
                <a:xfrm rot="16200000" flipV="1">
                  <a:off x="6626766" y="4977586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5" name="円/楕円 619"/>
                <p:cNvSpPr/>
                <p:nvPr/>
              </p:nvSpPr>
              <p:spPr>
                <a:xfrm>
                  <a:off x="6581916" y="5150078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6" name="円/楕円 631"/>
                <p:cNvSpPr/>
                <p:nvPr/>
              </p:nvSpPr>
              <p:spPr>
                <a:xfrm>
                  <a:off x="6611903" y="5154578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7" name="円/楕円 641"/>
                <p:cNvSpPr/>
                <p:nvPr/>
              </p:nvSpPr>
              <p:spPr>
                <a:xfrm>
                  <a:off x="6632918" y="5173810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8" name="円/楕円 632"/>
                <p:cNvSpPr/>
                <p:nvPr/>
              </p:nvSpPr>
              <p:spPr>
                <a:xfrm>
                  <a:off x="6467592" y="534437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片側の 2 つの角を丸めた四角形 448"/>
                <p:cNvSpPr/>
                <p:nvPr/>
              </p:nvSpPr>
              <p:spPr>
                <a:xfrm>
                  <a:off x="6230227" y="5587567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フリーフォーム 449"/>
                <p:cNvSpPr/>
                <p:nvPr/>
              </p:nvSpPr>
              <p:spPr>
                <a:xfrm>
                  <a:off x="6209261" y="5603808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1" name="直角三角形 450"/>
                <p:cNvSpPr/>
                <p:nvPr/>
              </p:nvSpPr>
              <p:spPr>
                <a:xfrm rot="5400000">
                  <a:off x="6346055" y="5595064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2" name="直角三角形 451"/>
                <p:cNvSpPr/>
                <p:nvPr/>
              </p:nvSpPr>
              <p:spPr>
                <a:xfrm rot="16200000" flipH="1">
                  <a:off x="6510792" y="5595064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3" name="円/楕円 4"/>
                <p:cNvSpPr/>
                <p:nvPr/>
              </p:nvSpPr>
              <p:spPr>
                <a:xfrm flipV="1">
                  <a:off x="6435771" y="5426654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4" name="月 453"/>
                <p:cNvSpPr/>
                <p:nvPr/>
              </p:nvSpPr>
              <p:spPr>
                <a:xfrm rot="5400000">
                  <a:off x="6357750" y="5094638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5" name="月 454"/>
                <p:cNvSpPr/>
                <p:nvPr/>
              </p:nvSpPr>
              <p:spPr>
                <a:xfrm rot="5400000">
                  <a:off x="6631594" y="5094638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6" name="グループ化 455"/>
                <p:cNvGrpSpPr/>
                <p:nvPr/>
              </p:nvGrpSpPr>
              <p:grpSpPr>
                <a:xfrm>
                  <a:off x="6128974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457" name="グループ化 456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459" name="角丸四角形 177"/>
                    <p:cNvSpPr/>
                    <p:nvPr/>
                  </p:nvSpPr>
                  <p:spPr>
                    <a:xfrm rot="18109299">
                      <a:off x="4314782" y="2440151"/>
                      <a:ext cx="800382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787466 w 800381"/>
                        <a:gd name="connsiteY4" fmla="*/ 30964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cubicBezTo>
                            <a:pt x="378616" y="0"/>
                            <a:pt x="576584" y="30964"/>
                            <a:pt x="787466" y="30964"/>
                          </a:cubicBezTo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0" name="角丸四角形 459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1" name="フリーフォーム 460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2" name="台形 461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8" name="片側の 2 つの角を丸めた四角形 457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17" name="グループ化 416"/>
              <p:cNvGrpSpPr/>
              <p:nvPr/>
            </p:nvGrpSpPr>
            <p:grpSpPr>
              <a:xfrm>
                <a:off x="6108935" y="5916790"/>
                <a:ext cx="305133" cy="210728"/>
                <a:chOff x="-449356" y="5888616"/>
                <a:chExt cx="315563" cy="217931"/>
              </a:xfrm>
            </p:grpSpPr>
            <p:sp>
              <p:nvSpPr>
                <p:cNvPr id="422" name="角丸四角形 421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角丸四角形 422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" name="フリーフォーム 423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8" name="グループ化 417"/>
              <p:cNvGrpSpPr/>
              <p:nvPr/>
            </p:nvGrpSpPr>
            <p:grpSpPr>
              <a:xfrm>
                <a:off x="6369704" y="5706776"/>
                <a:ext cx="560254" cy="387140"/>
                <a:chOff x="1838307" y="5671423"/>
                <a:chExt cx="579405" cy="400373"/>
              </a:xfrm>
            </p:grpSpPr>
            <p:sp>
              <p:nvSpPr>
                <p:cNvPr id="419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台形 419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片側の 2 つの角を丸めた四角形 420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96" name="グループ化 395"/>
            <p:cNvGrpSpPr/>
            <p:nvPr/>
          </p:nvGrpSpPr>
          <p:grpSpPr>
            <a:xfrm>
              <a:off x="-1182988" y="2819161"/>
              <a:ext cx="2341521" cy="1103042"/>
              <a:chOff x="32929" y="1589724"/>
              <a:chExt cx="3370590" cy="1587816"/>
            </a:xfrm>
          </p:grpSpPr>
          <p:sp>
            <p:nvSpPr>
              <p:cNvPr id="397" name="正方形/長方形 396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正方形/長方形 397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正方形/長方形 399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正方形/長方形 400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正方形/長方形 401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正方形/長方形 402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4" name="正方形/長方形 403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5" name="正方形/長方形 404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正方形/長方形 405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7" name="グループ化 406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410" name="1 つの角を丸めた四角形 409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1" name="1 つの角を丸めた四角形 410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2" name="五角形 411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3" name="五角形 412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4" name="台形 413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5" name="台形 414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8" name="正方形/長方形 407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9" name="正方形/長方形 408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63" name="グループ化 462"/>
          <p:cNvGrpSpPr>
            <a:grpSpLocks noChangeAspect="1"/>
          </p:cNvGrpSpPr>
          <p:nvPr/>
        </p:nvGrpSpPr>
        <p:grpSpPr>
          <a:xfrm>
            <a:off x="2199864" y="2905270"/>
            <a:ext cx="1754282" cy="1484570"/>
            <a:chOff x="1483608" y="2066490"/>
            <a:chExt cx="2192852" cy="1855713"/>
          </a:xfrm>
        </p:grpSpPr>
        <p:grpSp>
          <p:nvGrpSpPr>
            <p:cNvPr id="464" name="グループ化 463"/>
            <p:cNvGrpSpPr/>
            <p:nvPr/>
          </p:nvGrpSpPr>
          <p:grpSpPr>
            <a:xfrm>
              <a:off x="2200128" y="2066490"/>
              <a:ext cx="821023" cy="1317794"/>
              <a:chOff x="7083224" y="4812217"/>
              <a:chExt cx="821023" cy="1317794"/>
            </a:xfrm>
          </p:grpSpPr>
          <p:grpSp>
            <p:nvGrpSpPr>
              <p:cNvPr id="475" name="グループ化 474"/>
              <p:cNvGrpSpPr/>
              <p:nvPr/>
            </p:nvGrpSpPr>
            <p:grpSpPr>
              <a:xfrm>
                <a:off x="7101810" y="4812217"/>
                <a:ext cx="740325" cy="1317794"/>
                <a:chOff x="7101810" y="4812217"/>
                <a:chExt cx="740325" cy="1317794"/>
              </a:xfrm>
            </p:grpSpPr>
            <p:sp>
              <p:nvSpPr>
                <p:cNvPr id="484" name="フローチャート: 論理積ゲート 213"/>
                <p:cNvSpPr/>
                <p:nvPr/>
              </p:nvSpPr>
              <p:spPr>
                <a:xfrm rot="16200000">
                  <a:off x="7139222" y="4812217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5" name="片側の 2 つの角を丸めた四角形 484"/>
                <p:cNvSpPr/>
                <p:nvPr/>
              </p:nvSpPr>
              <p:spPr>
                <a:xfrm rot="10800000">
                  <a:off x="7412342" y="5433536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6" name="円/楕円 689"/>
                <p:cNvSpPr/>
                <p:nvPr/>
              </p:nvSpPr>
              <p:spPr>
                <a:xfrm rot="20700000">
                  <a:off x="7122532" y="514986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7" name="円/楕円 690"/>
                <p:cNvSpPr/>
                <p:nvPr/>
              </p:nvSpPr>
              <p:spPr>
                <a:xfrm rot="900000" flipH="1">
                  <a:off x="7667200" y="514986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8" name="円/楕円 691"/>
                <p:cNvSpPr/>
                <p:nvPr/>
              </p:nvSpPr>
              <p:spPr>
                <a:xfrm>
                  <a:off x="7192811" y="4896296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9" name="月 488"/>
                <p:cNvSpPr/>
                <p:nvPr/>
              </p:nvSpPr>
              <p:spPr>
                <a:xfrm rot="16200000" flipV="1">
                  <a:off x="7305019" y="496050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月 489"/>
                <p:cNvSpPr/>
                <p:nvPr/>
              </p:nvSpPr>
              <p:spPr>
                <a:xfrm rot="16200000" flipV="1">
                  <a:off x="7595532" y="496050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1" name="円/楕円 702"/>
                <p:cNvSpPr/>
                <p:nvPr/>
              </p:nvSpPr>
              <p:spPr>
                <a:xfrm>
                  <a:off x="7301731" y="510148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円/楕円 703"/>
                <p:cNvSpPr/>
                <p:nvPr/>
              </p:nvSpPr>
              <p:spPr>
                <a:xfrm>
                  <a:off x="7582718" y="510148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3" name="円/楕円 632"/>
                <p:cNvSpPr/>
                <p:nvPr/>
              </p:nvSpPr>
              <p:spPr>
                <a:xfrm>
                  <a:off x="7437959" y="5333041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4" name="片側の 2 つの角を丸めた四角形 493"/>
                <p:cNvSpPr/>
                <p:nvPr/>
              </p:nvSpPr>
              <p:spPr>
                <a:xfrm>
                  <a:off x="7201777" y="5587567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5" name="フリーフォーム 494"/>
                <p:cNvSpPr/>
                <p:nvPr/>
              </p:nvSpPr>
              <p:spPr>
                <a:xfrm>
                  <a:off x="7180811" y="5603808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直角三角形 495"/>
                <p:cNvSpPr/>
                <p:nvPr/>
              </p:nvSpPr>
              <p:spPr>
                <a:xfrm rot="5400000">
                  <a:off x="7317605" y="5595064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7" name="直角三角形 496"/>
                <p:cNvSpPr/>
                <p:nvPr/>
              </p:nvSpPr>
              <p:spPr>
                <a:xfrm rot="16200000" flipH="1">
                  <a:off x="7482342" y="5595064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円/楕円 4"/>
                <p:cNvSpPr/>
                <p:nvPr/>
              </p:nvSpPr>
              <p:spPr>
                <a:xfrm flipV="1">
                  <a:off x="7406323" y="5426654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9" name="グループ化 498"/>
                <p:cNvGrpSpPr/>
                <p:nvPr/>
              </p:nvGrpSpPr>
              <p:grpSpPr>
                <a:xfrm>
                  <a:off x="7101810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500" name="グループ化 499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502" name="角丸四角形 177"/>
                    <p:cNvSpPr/>
                    <p:nvPr/>
                  </p:nvSpPr>
                  <p:spPr>
                    <a:xfrm rot="18109299">
                      <a:off x="4314782" y="2440151"/>
                      <a:ext cx="800382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787466 w 800381"/>
                        <a:gd name="connsiteY4" fmla="*/ 30964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cubicBezTo>
                            <a:pt x="378616" y="0"/>
                            <a:pt x="576584" y="30964"/>
                            <a:pt x="787466" y="30964"/>
                          </a:cubicBezTo>
                        </a:path>
                      </a:pathLst>
                    </a:cu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3" name="角丸四角形 502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4" name="フリーフォーム 503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5" name="台形 504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01" name="片側の 2 つの角を丸めた四角形 500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76" name="グループ化 475"/>
              <p:cNvGrpSpPr/>
              <p:nvPr/>
            </p:nvGrpSpPr>
            <p:grpSpPr>
              <a:xfrm>
                <a:off x="7083224" y="5916790"/>
                <a:ext cx="305133" cy="210728"/>
                <a:chOff x="-449356" y="5888616"/>
                <a:chExt cx="315563" cy="217931"/>
              </a:xfrm>
            </p:grpSpPr>
            <p:sp>
              <p:nvSpPr>
                <p:cNvPr id="481" name="角丸四角形 480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2" name="角丸四角形 481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" name="フリーフォーム 482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77" name="グループ化 476"/>
              <p:cNvGrpSpPr/>
              <p:nvPr/>
            </p:nvGrpSpPr>
            <p:grpSpPr>
              <a:xfrm>
                <a:off x="7343993" y="5706776"/>
                <a:ext cx="560254" cy="387140"/>
                <a:chOff x="1838307" y="5671423"/>
                <a:chExt cx="579405" cy="400373"/>
              </a:xfrm>
            </p:grpSpPr>
            <p:sp>
              <p:nvSpPr>
                <p:cNvPr id="478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台形 478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" name="片側の 2 つの角を丸めた四角形 479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65" name="グループ化 464"/>
            <p:cNvGrpSpPr/>
            <p:nvPr/>
          </p:nvGrpSpPr>
          <p:grpSpPr>
            <a:xfrm>
              <a:off x="1483608" y="3127667"/>
              <a:ext cx="2192852" cy="794536"/>
              <a:chOff x="2342710" y="5764872"/>
              <a:chExt cx="1557797" cy="564437"/>
            </a:xfrm>
          </p:grpSpPr>
          <p:sp>
            <p:nvSpPr>
              <p:cNvPr id="466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7" name="正方形/長方形 466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8" name="正方形/長方形 467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9" name="正方形/長方形 468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0" name="正方形/長方形 469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1" name="グループ化 470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473" name="ドーナツ 472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4" name="台形 47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2" name="正方形/長方形 471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06" name="グループ化 505"/>
          <p:cNvGrpSpPr>
            <a:grpSpLocks noChangeAspect="1"/>
          </p:cNvGrpSpPr>
          <p:nvPr/>
        </p:nvGrpSpPr>
        <p:grpSpPr>
          <a:xfrm>
            <a:off x="4056284" y="2897265"/>
            <a:ext cx="1754283" cy="1490974"/>
            <a:chOff x="4048514" y="2058485"/>
            <a:chExt cx="2192854" cy="1863718"/>
          </a:xfrm>
        </p:grpSpPr>
        <p:grpSp>
          <p:nvGrpSpPr>
            <p:cNvPr id="507" name="グループ化 506"/>
            <p:cNvGrpSpPr/>
            <p:nvPr/>
          </p:nvGrpSpPr>
          <p:grpSpPr>
            <a:xfrm>
              <a:off x="4687100" y="2058485"/>
              <a:ext cx="821023" cy="1325799"/>
              <a:chOff x="8042099" y="4804212"/>
              <a:chExt cx="821023" cy="1325799"/>
            </a:xfrm>
          </p:grpSpPr>
          <p:grpSp>
            <p:nvGrpSpPr>
              <p:cNvPr id="531" name="グループ化 530"/>
              <p:cNvGrpSpPr/>
              <p:nvPr/>
            </p:nvGrpSpPr>
            <p:grpSpPr>
              <a:xfrm>
                <a:off x="8062044" y="4804212"/>
                <a:ext cx="748395" cy="1325799"/>
                <a:chOff x="8062044" y="4804212"/>
                <a:chExt cx="748395" cy="1325799"/>
              </a:xfrm>
            </p:grpSpPr>
            <p:sp>
              <p:nvSpPr>
                <p:cNvPr id="540" name="フリーフォーム 539"/>
                <p:cNvSpPr/>
                <p:nvPr/>
              </p:nvSpPr>
              <p:spPr>
                <a:xfrm>
                  <a:off x="8078541" y="4804212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1" name="片側の 2 つの角を丸めた四角形 540"/>
                <p:cNvSpPr/>
                <p:nvPr/>
              </p:nvSpPr>
              <p:spPr>
                <a:xfrm rot="10800000">
                  <a:off x="8370285" y="5433536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2" name="円/楕円 238"/>
                <p:cNvSpPr/>
                <p:nvPr/>
              </p:nvSpPr>
              <p:spPr>
                <a:xfrm>
                  <a:off x="8150754" y="5040665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3" name="フリーフォーム 542"/>
                <p:cNvSpPr/>
                <p:nvPr/>
              </p:nvSpPr>
              <p:spPr>
                <a:xfrm>
                  <a:off x="8155267" y="4988621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角丸四角形 543"/>
                <p:cNvSpPr/>
                <p:nvPr/>
              </p:nvSpPr>
              <p:spPr>
                <a:xfrm>
                  <a:off x="8220739" y="5130876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5" name="円/楕円 727"/>
                <p:cNvSpPr/>
                <p:nvPr/>
              </p:nvSpPr>
              <p:spPr>
                <a:xfrm>
                  <a:off x="8242715" y="514120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6" name="角丸四角形 545"/>
                <p:cNvSpPr/>
                <p:nvPr/>
              </p:nvSpPr>
              <p:spPr>
                <a:xfrm>
                  <a:off x="8558877" y="5130876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7" name="円/楕円 729"/>
                <p:cNvSpPr/>
                <p:nvPr/>
              </p:nvSpPr>
              <p:spPr>
                <a:xfrm>
                  <a:off x="8580853" y="514120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8" name="月 547"/>
                <p:cNvSpPr/>
                <p:nvPr/>
              </p:nvSpPr>
              <p:spPr>
                <a:xfrm rot="16200000">
                  <a:off x="8430434" y="5326256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9" name="片側の 2 つの角を丸めた四角形 548"/>
                <p:cNvSpPr/>
                <p:nvPr/>
              </p:nvSpPr>
              <p:spPr>
                <a:xfrm>
                  <a:off x="8160627" y="5587567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0" name="フリーフォーム 549"/>
                <p:cNvSpPr/>
                <p:nvPr/>
              </p:nvSpPr>
              <p:spPr>
                <a:xfrm>
                  <a:off x="8139661" y="5603808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1" name="直角三角形 550"/>
                <p:cNvSpPr/>
                <p:nvPr/>
              </p:nvSpPr>
              <p:spPr>
                <a:xfrm rot="5400000">
                  <a:off x="8276455" y="5595064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2" name="直角三角形 551"/>
                <p:cNvSpPr/>
                <p:nvPr/>
              </p:nvSpPr>
              <p:spPr>
                <a:xfrm rot="16200000" flipH="1">
                  <a:off x="8441192" y="5595064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3" name="円/楕円 4"/>
                <p:cNvSpPr/>
                <p:nvPr/>
              </p:nvSpPr>
              <p:spPr>
                <a:xfrm rot="10800000">
                  <a:off x="8360237" y="5426654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4" name="グループ化 553"/>
                <p:cNvGrpSpPr/>
                <p:nvPr/>
              </p:nvGrpSpPr>
              <p:grpSpPr>
                <a:xfrm>
                  <a:off x="8062044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555" name="グループ化 554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557" name="角丸四角形 177"/>
                    <p:cNvSpPr/>
                    <p:nvPr/>
                  </p:nvSpPr>
                  <p:spPr>
                    <a:xfrm rot="18109299">
                      <a:off x="4314782" y="2440151"/>
                      <a:ext cx="800382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787466 w 800381"/>
                        <a:gd name="connsiteY4" fmla="*/ 30964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cubicBezTo>
                            <a:pt x="378616" y="0"/>
                            <a:pt x="576584" y="30964"/>
                            <a:pt x="787466" y="30964"/>
                          </a:cubicBez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8" name="角丸四角形 557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9" name="フリーフォーム 558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0" name="台形 559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56" name="片側の 2 つの角を丸めた四角形 555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32" name="グループ化 531"/>
              <p:cNvGrpSpPr/>
              <p:nvPr/>
            </p:nvGrpSpPr>
            <p:grpSpPr>
              <a:xfrm>
                <a:off x="8042099" y="5918695"/>
                <a:ext cx="305133" cy="210728"/>
                <a:chOff x="-449356" y="5888616"/>
                <a:chExt cx="315563" cy="217931"/>
              </a:xfrm>
            </p:grpSpPr>
            <p:sp>
              <p:nvSpPr>
                <p:cNvPr id="537" name="角丸四角形 536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8" name="角丸四角形 537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9" name="フリーフォーム 538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33" name="グループ化 532"/>
              <p:cNvGrpSpPr/>
              <p:nvPr/>
            </p:nvGrpSpPr>
            <p:grpSpPr>
              <a:xfrm>
                <a:off x="8302868" y="5708681"/>
                <a:ext cx="560254" cy="387140"/>
                <a:chOff x="1838307" y="5671423"/>
                <a:chExt cx="579405" cy="400373"/>
              </a:xfrm>
            </p:grpSpPr>
            <p:sp>
              <p:nvSpPr>
                <p:cNvPr id="534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5" name="台形 534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6" name="片側の 2 つの角を丸めた四角形 535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08" name="グループ化 507"/>
            <p:cNvGrpSpPr/>
            <p:nvPr/>
          </p:nvGrpSpPr>
          <p:grpSpPr>
            <a:xfrm>
              <a:off x="4048514" y="2945141"/>
              <a:ext cx="2192854" cy="977062"/>
              <a:chOff x="3574414" y="4296557"/>
              <a:chExt cx="3156585" cy="1406469"/>
            </a:xfrm>
          </p:grpSpPr>
          <p:grpSp>
            <p:nvGrpSpPr>
              <p:cNvPr id="509" name="グループ化 508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529" name="爆発 1 52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爆発 1 52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0" name="グループ化 509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527" name="爆発 1 526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8" name="爆発 1 527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1" name="グループ化 510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525" name="爆発 1 524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爆発 1 525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12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3" name="正方形/長方形 512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4" name="正方形/長方形 513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5" name="正方形/長方形 514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6" name="正方形/長方形 515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7" name="正方形/長方形 516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8" name="グループ化 517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519" name="1 つの角を丸めた四角形 518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1 つの角を丸めた四角形 519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五角形 520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五角形 521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台形 522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4" name="台形 523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61" name="グループ化 560"/>
          <p:cNvGrpSpPr>
            <a:grpSpLocks noChangeAspect="1"/>
          </p:cNvGrpSpPr>
          <p:nvPr/>
        </p:nvGrpSpPr>
        <p:grpSpPr>
          <a:xfrm>
            <a:off x="7810776" y="2897265"/>
            <a:ext cx="1777739" cy="1490974"/>
            <a:chOff x="9358184" y="2058485"/>
            <a:chExt cx="2222174" cy="1863718"/>
          </a:xfrm>
        </p:grpSpPr>
        <p:grpSp>
          <p:nvGrpSpPr>
            <p:cNvPr id="562" name="グループ化 561"/>
            <p:cNvGrpSpPr/>
            <p:nvPr/>
          </p:nvGrpSpPr>
          <p:grpSpPr>
            <a:xfrm>
              <a:off x="10074564" y="2058485"/>
              <a:ext cx="821023" cy="1327116"/>
              <a:chOff x="9969878" y="4804212"/>
              <a:chExt cx="821023" cy="1327116"/>
            </a:xfrm>
          </p:grpSpPr>
          <p:grpSp>
            <p:nvGrpSpPr>
              <p:cNvPr id="576" name="グループ化 575"/>
              <p:cNvGrpSpPr/>
              <p:nvPr/>
            </p:nvGrpSpPr>
            <p:grpSpPr>
              <a:xfrm>
                <a:off x="9982134" y="4804212"/>
                <a:ext cx="777399" cy="1325799"/>
                <a:chOff x="9982134" y="4804212"/>
                <a:chExt cx="777399" cy="1325799"/>
              </a:xfrm>
            </p:grpSpPr>
            <p:sp>
              <p:nvSpPr>
                <p:cNvPr id="585" name="フリーフォーム 584"/>
                <p:cNvSpPr/>
                <p:nvPr/>
              </p:nvSpPr>
              <p:spPr>
                <a:xfrm>
                  <a:off x="9982134" y="4804212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6" name="片側の 2 つの角を丸めた四角形 585"/>
                <p:cNvSpPr/>
                <p:nvPr/>
              </p:nvSpPr>
              <p:spPr>
                <a:xfrm rot="10800000">
                  <a:off x="10296150" y="5433536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7" name="円/楕円 238"/>
                <p:cNvSpPr/>
                <p:nvPr/>
              </p:nvSpPr>
              <p:spPr>
                <a:xfrm>
                  <a:off x="10076619" y="5040665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8" name="月 587"/>
                <p:cNvSpPr/>
                <p:nvPr/>
              </p:nvSpPr>
              <p:spPr>
                <a:xfrm rot="16200000">
                  <a:off x="10353442" y="5326256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9" name="片側の 2 つの角を丸めた四角形 588"/>
                <p:cNvSpPr/>
                <p:nvPr/>
              </p:nvSpPr>
              <p:spPr>
                <a:xfrm>
                  <a:off x="10086492" y="5587567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0" name="フリーフォーム 589"/>
                <p:cNvSpPr/>
                <p:nvPr/>
              </p:nvSpPr>
              <p:spPr>
                <a:xfrm>
                  <a:off x="10065526" y="5603808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1" name="直角三角形 590"/>
                <p:cNvSpPr/>
                <p:nvPr/>
              </p:nvSpPr>
              <p:spPr>
                <a:xfrm rot="5400000">
                  <a:off x="10202320" y="5595064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2" name="直角三角形 591"/>
                <p:cNvSpPr/>
                <p:nvPr/>
              </p:nvSpPr>
              <p:spPr>
                <a:xfrm rot="16200000" flipH="1">
                  <a:off x="10367057" y="5595064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3" name="ドーナツ 592"/>
                <p:cNvSpPr/>
                <p:nvPr/>
              </p:nvSpPr>
              <p:spPr>
                <a:xfrm>
                  <a:off x="10102395" y="5119740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4" name="円/楕円 593"/>
                <p:cNvSpPr/>
                <p:nvPr/>
              </p:nvSpPr>
              <p:spPr>
                <a:xfrm>
                  <a:off x="10204559" y="5160012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5" name="ドーナツ 594"/>
                <p:cNvSpPr/>
                <p:nvPr/>
              </p:nvSpPr>
              <p:spPr>
                <a:xfrm>
                  <a:off x="10378620" y="5119740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6" name="円/楕円 595"/>
                <p:cNvSpPr/>
                <p:nvPr/>
              </p:nvSpPr>
              <p:spPr>
                <a:xfrm>
                  <a:off x="10480784" y="5160012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7" name="グループ化 596"/>
                <p:cNvGrpSpPr/>
                <p:nvPr/>
              </p:nvGrpSpPr>
              <p:grpSpPr>
                <a:xfrm>
                  <a:off x="10111015" y="4959192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615" name="月 614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6" name="月 615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7" name="月 616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8" name="月 617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9" name="月 618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20" name="月 619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98" name="グループ化 597"/>
                <p:cNvGrpSpPr/>
                <p:nvPr/>
              </p:nvGrpSpPr>
              <p:grpSpPr>
                <a:xfrm>
                  <a:off x="10369356" y="4959192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609" name="月 608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0" name="月 609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1" name="月 610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2" name="月 611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3" name="月 612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4" name="月 613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99" name="月 598"/>
                <p:cNvSpPr/>
                <p:nvPr/>
              </p:nvSpPr>
              <p:spPr>
                <a:xfrm rot="5400000">
                  <a:off x="10196004" y="5007639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0" name="月 599"/>
                <p:cNvSpPr/>
                <p:nvPr/>
              </p:nvSpPr>
              <p:spPr>
                <a:xfrm rot="5400000">
                  <a:off x="10486517" y="5007639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1" name="円/楕円 4"/>
                <p:cNvSpPr/>
                <p:nvPr/>
              </p:nvSpPr>
              <p:spPr>
                <a:xfrm rot="10800000">
                  <a:off x="10292036" y="5426654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02" name="グループ化 601"/>
                <p:cNvGrpSpPr/>
                <p:nvPr/>
              </p:nvGrpSpPr>
              <p:grpSpPr>
                <a:xfrm>
                  <a:off x="9987845" y="5460557"/>
                  <a:ext cx="589290" cy="659857"/>
                  <a:chOff x="4547239" y="1773447"/>
                  <a:chExt cx="1206370" cy="1350832"/>
                </a:xfrm>
              </p:grpSpPr>
              <p:grpSp>
                <p:nvGrpSpPr>
                  <p:cNvPr id="603" name="グループ化 602"/>
                  <p:cNvGrpSpPr/>
                  <p:nvPr/>
                </p:nvGrpSpPr>
                <p:grpSpPr>
                  <a:xfrm>
                    <a:off x="4547239" y="1773447"/>
                    <a:ext cx="1206370" cy="1234629"/>
                    <a:chOff x="4547239" y="1773447"/>
                    <a:chExt cx="1206370" cy="1234629"/>
                  </a:xfrm>
                </p:grpSpPr>
                <p:sp>
                  <p:nvSpPr>
                    <p:cNvPr id="605" name="角丸四角形 177"/>
                    <p:cNvSpPr/>
                    <p:nvPr/>
                  </p:nvSpPr>
                  <p:spPr>
                    <a:xfrm rot="18109299">
                      <a:off x="4314782" y="2440151"/>
                      <a:ext cx="800382" cy="335468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787466 w 800381"/>
                        <a:gd name="connsiteY4" fmla="*/ 30964 h 335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468">
                          <a:moveTo>
                            <a:pt x="800381" y="335468"/>
                          </a:moveTo>
                          <a:lnTo>
                            <a:pt x="167734" y="335468"/>
                          </a:lnTo>
                          <a:cubicBezTo>
                            <a:pt x="75097" y="335468"/>
                            <a:pt x="0" y="260371"/>
                            <a:pt x="0" y="167734"/>
                          </a:cubicBezTo>
                          <a:cubicBezTo>
                            <a:pt x="0" y="75097"/>
                            <a:pt x="75097" y="0"/>
                            <a:pt x="167734" y="0"/>
                          </a:cubicBezTo>
                          <a:cubicBezTo>
                            <a:pt x="378616" y="0"/>
                            <a:pt x="576584" y="30964"/>
                            <a:pt x="787466" y="30964"/>
                          </a:cubicBezTo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6" name="角丸四角形 605"/>
                    <p:cNvSpPr/>
                    <p:nvPr/>
                  </p:nvSpPr>
                  <p:spPr>
                    <a:xfrm rot="20806094">
                      <a:off x="5433195" y="1914063"/>
                      <a:ext cx="320414" cy="1016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7" name="フリーフォーム 606"/>
                    <p:cNvSpPr/>
                    <p:nvPr/>
                  </p:nvSpPr>
                  <p:spPr>
                    <a:xfrm rot="11700000">
                      <a:off x="4977722" y="1773447"/>
                      <a:ext cx="666875" cy="463713"/>
                    </a:xfrm>
                    <a:custGeom>
                      <a:avLst/>
                      <a:gdLst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369585 w 759541"/>
                        <a:gd name="connsiteY15" fmla="*/ 0 h 426445"/>
                        <a:gd name="connsiteX16" fmla="*/ 527838 w 759541"/>
                        <a:gd name="connsiteY16" fmla="*/ 0 h 426445"/>
                        <a:gd name="connsiteX17" fmla="*/ 613135 w 759541"/>
                        <a:gd name="connsiteY17" fmla="*/ 85297 h 426445"/>
                        <a:gd name="connsiteX18" fmla="*/ 613135 w 759541"/>
                        <a:gd name="connsiteY18" fmla="*/ 114716 h 426445"/>
                        <a:gd name="connsiteX19" fmla="*/ 717066 w 759541"/>
                        <a:gd name="connsiteY19" fmla="*/ 154735 h 426445"/>
                        <a:gd name="connsiteX20" fmla="*/ 758116 w 759541"/>
                        <a:gd name="connsiteY20" fmla="*/ 193772 h 426445"/>
                        <a:gd name="connsiteX21" fmla="*/ 759541 w 759541"/>
                        <a:gd name="connsiteY21" fmla="*/ 250402 h 426445"/>
                        <a:gd name="connsiteX22" fmla="*/ 743761 w 759541"/>
                        <a:gd name="connsiteY22" fmla="*/ 275197 h 426445"/>
                        <a:gd name="connsiteX23" fmla="*/ 720505 w 759541"/>
                        <a:gd name="connsiteY23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284288 w 759541"/>
                        <a:gd name="connsiteY14" fmla="*/ 85297 h 426445"/>
                        <a:gd name="connsiteX15" fmla="*/ 527838 w 759541"/>
                        <a:gd name="connsiteY15" fmla="*/ 0 h 426445"/>
                        <a:gd name="connsiteX16" fmla="*/ 613135 w 759541"/>
                        <a:gd name="connsiteY16" fmla="*/ 85297 h 426445"/>
                        <a:gd name="connsiteX17" fmla="*/ 613135 w 759541"/>
                        <a:gd name="connsiteY17" fmla="*/ 114716 h 426445"/>
                        <a:gd name="connsiteX18" fmla="*/ 717066 w 759541"/>
                        <a:gd name="connsiteY18" fmla="*/ 154735 h 426445"/>
                        <a:gd name="connsiteX19" fmla="*/ 758116 w 759541"/>
                        <a:gd name="connsiteY19" fmla="*/ 193772 h 426445"/>
                        <a:gd name="connsiteX20" fmla="*/ 759541 w 759541"/>
                        <a:gd name="connsiteY20" fmla="*/ 250402 h 426445"/>
                        <a:gd name="connsiteX21" fmla="*/ 743761 w 759541"/>
                        <a:gd name="connsiteY21" fmla="*/ 275197 h 426445"/>
                        <a:gd name="connsiteX22" fmla="*/ 720505 w 759541"/>
                        <a:gd name="connsiteY22" fmla="*/ 291453 h 426445"/>
                        <a:gd name="connsiteX0" fmla="*/ 720505 w 759541"/>
                        <a:gd name="connsiteY0" fmla="*/ 291453 h 426445"/>
                        <a:gd name="connsiteX1" fmla="*/ 663874 w 759541"/>
                        <a:gd name="connsiteY1" fmla="*/ 292877 h 426445"/>
                        <a:gd name="connsiteX2" fmla="*/ 467036 w 759541"/>
                        <a:gd name="connsiteY2" fmla="*/ 217085 h 426445"/>
                        <a:gd name="connsiteX3" fmla="*/ 460311 w 759541"/>
                        <a:gd name="connsiteY3" fmla="*/ 220425 h 426445"/>
                        <a:gd name="connsiteX4" fmla="*/ 244987 w 759541"/>
                        <a:gd name="connsiteY4" fmla="*/ 278121 h 426445"/>
                        <a:gd name="connsiteX5" fmla="*/ 116682 w 759541"/>
                        <a:gd name="connsiteY5" fmla="*/ 406426 h 426445"/>
                        <a:gd name="connsiteX6" fmla="*/ 20019 w 759541"/>
                        <a:gd name="connsiteY6" fmla="*/ 406426 h 426445"/>
                        <a:gd name="connsiteX7" fmla="*/ 20019 w 759541"/>
                        <a:gd name="connsiteY7" fmla="*/ 406425 h 426445"/>
                        <a:gd name="connsiteX8" fmla="*/ 20019 w 759541"/>
                        <a:gd name="connsiteY8" fmla="*/ 309762 h 426445"/>
                        <a:gd name="connsiteX9" fmla="*/ 159327 w 759541"/>
                        <a:gd name="connsiteY9" fmla="*/ 170455 h 426445"/>
                        <a:gd name="connsiteX10" fmla="*/ 181939 w 759541"/>
                        <a:gd name="connsiteY10" fmla="*/ 155440 h 426445"/>
                        <a:gd name="connsiteX11" fmla="*/ 195031 w 759541"/>
                        <a:gd name="connsiteY11" fmla="*/ 152893 h 426445"/>
                        <a:gd name="connsiteX12" fmla="*/ 207757 w 759541"/>
                        <a:gd name="connsiteY12" fmla="*/ 146571 h 426445"/>
                        <a:gd name="connsiteX13" fmla="*/ 284288 w 759541"/>
                        <a:gd name="connsiteY13" fmla="*/ 126065 h 426445"/>
                        <a:gd name="connsiteX14" fmla="*/ 527838 w 759541"/>
                        <a:gd name="connsiteY14" fmla="*/ 0 h 426445"/>
                        <a:gd name="connsiteX15" fmla="*/ 613135 w 759541"/>
                        <a:gd name="connsiteY15" fmla="*/ 85297 h 426445"/>
                        <a:gd name="connsiteX16" fmla="*/ 613135 w 759541"/>
                        <a:gd name="connsiteY16" fmla="*/ 114716 h 426445"/>
                        <a:gd name="connsiteX17" fmla="*/ 717066 w 759541"/>
                        <a:gd name="connsiteY17" fmla="*/ 154735 h 426445"/>
                        <a:gd name="connsiteX18" fmla="*/ 758116 w 759541"/>
                        <a:gd name="connsiteY18" fmla="*/ 193772 h 426445"/>
                        <a:gd name="connsiteX19" fmla="*/ 759541 w 759541"/>
                        <a:gd name="connsiteY19" fmla="*/ 250402 h 426445"/>
                        <a:gd name="connsiteX20" fmla="*/ 743761 w 759541"/>
                        <a:gd name="connsiteY20" fmla="*/ 275197 h 426445"/>
                        <a:gd name="connsiteX21" fmla="*/ 720505 w 759541"/>
                        <a:gd name="connsiteY21" fmla="*/ 291453 h 426445"/>
                        <a:gd name="connsiteX0" fmla="*/ 720505 w 759541"/>
                        <a:gd name="connsiteY0" fmla="*/ 393142 h 528134"/>
                        <a:gd name="connsiteX1" fmla="*/ 663874 w 759541"/>
                        <a:gd name="connsiteY1" fmla="*/ 394566 h 528134"/>
                        <a:gd name="connsiteX2" fmla="*/ 467036 w 759541"/>
                        <a:gd name="connsiteY2" fmla="*/ 318774 h 528134"/>
                        <a:gd name="connsiteX3" fmla="*/ 460311 w 759541"/>
                        <a:gd name="connsiteY3" fmla="*/ 322114 h 528134"/>
                        <a:gd name="connsiteX4" fmla="*/ 244987 w 759541"/>
                        <a:gd name="connsiteY4" fmla="*/ 379810 h 528134"/>
                        <a:gd name="connsiteX5" fmla="*/ 116682 w 759541"/>
                        <a:gd name="connsiteY5" fmla="*/ 508115 h 528134"/>
                        <a:gd name="connsiteX6" fmla="*/ 20019 w 759541"/>
                        <a:gd name="connsiteY6" fmla="*/ 508115 h 528134"/>
                        <a:gd name="connsiteX7" fmla="*/ 20019 w 759541"/>
                        <a:gd name="connsiteY7" fmla="*/ 508114 h 528134"/>
                        <a:gd name="connsiteX8" fmla="*/ 20019 w 759541"/>
                        <a:gd name="connsiteY8" fmla="*/ 411451 h 528134"/>
                        <a:gd name="connsiteX9" fmla="*/ 159327 w 759541"/>
                        <a:gd name="connsiteY9" fmla="*/ 272144 h 528134"/>
                        <a:gd name="connsiteX10" fmla="*/ 181939 w 759541"/>
                        <a:gd name="connsiteY10" fmla="*/ 257129 h 528134"/>
                        <a:gd name="connsiteX11" fmla="*/ 195031 w 759541"/>
                        <a:gd name="connsiteY11" fmla="*/ 254582 h 528134"/>
                        <a:gd name="connsiteX12" fmla="*/ 207757 w 759541"/>
                        <a:gd name="connsiteY12" fmla="*/ 248260 h 528134"/>
                        <a:gd name="connsiteX13" fmla="*/ 284288 w 759541"/>
                        <a:gd name="connsiteY13" fmla="*/ 227754 h 528134"/>
                        <a:gd name="connsiteX14" fmla="*/ 392119 w 759541"/>
                        <a:gd name="connsiteY14" fmla="*/ 0 h 528134"/>
                        <a:gd name="connsiteX15" fmla="*/ 613135 w 759541"/>
                        <a:gd name="connsiteY15" fmla="*/ 186986 h 528134"/>
                        <a:gd name="connsiteX16" fmla="*/ 613135 w 759541"/>
                        <a:gd name="connsiteY16" fmla="*/ 216405 h 528134"/>
                        <a:gd name="connsiteX17" fmla="*/ 717066 w 759541"/>
                        <a:gd name="connsiteY17" fmla="*/ 256424 h 528134"/>
                        <a:gd name="connsiteX18" fmla="*/ 758116 w 759541"/>
                        <a:gd name="connsiteY18" fmla="*/ 295461 h 528134"/>
                        <a:gd name="connsiteX19" fmla="*/ 759541 w 759541"/>
                        <a:gd name="connsiteY19" fmla="*/ 352091 h 528134"/>
                        <a:gd name="connsiteX20" fmla="*/ 743761 w 759541"/>
                        <a:gd name="connsiteY20" fmla="*/ 376886 h 528134"/>
                        <a:gd name="connsiteX21" fmla="*/ 720505 w 759541"/>
                        <a:gd name="connsiteY21" fmla="*/ 393142 h 528134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84288 w 759541"/>
                        <a:gd name="connsiteY13" fmla="*/ 227769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07757 w 759541"/>
                        <a:gd name="connsiteY12" fmla="*/ 248275 h 528149"/>
                        <a:gd name="connsiteX13" fmla="*/ 298444 w 759541"/>
                        <a:gd name="connsiteY13" fmla="*/ 182795 h 528149"/>
                        <a:gd name="connsiteX14" fmla="*/ 392119 w 759541"/>
                        <a:gd name="connsiteY14" fmla="*/ 15 h 528149"/>
                        <a:gd name="connsiteX15" fmla="*/ 613135 w 759541"/>
                        <a:gd name="connsiteY15" fmla="*/ 216420 h 528149"/>
                        <a:gd name="connsiteX16" fmla="*/ 717066 w 759541"/>
                        <a:gd name="connsiteY16" fmla="*/ 256439 h 528149"/>
                        <a:gd name="connsiteX17" fmla="*/ 758116 w 759541"/>
                        <a:gd name="connsiteY17" fmla="*/ 295476 h 528149"/>
                        <a:gd name="connsiteX18" fmla="*/ 759541 w 759541"/>
                        <a:gd name="connsiteY18" fmla="*/ 352106 h 528149"/>
                        <a:gd name="connsiteX19" fmla="*/ 743761 w 759541"/>
                        <a:gd name="connsiteY19" fmla="*/ 376901 h 528149"/>
                        <a:gd name="connsiteX20" fmla="*/ 720505 w 759541"/>
                        <a:gd name="connsiteY20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195031 w 759541"/>
                        <a:gd name="connsiteY11" fmla="*/ 254597 h 528149"/>
                        <a:gd name="connsiteX12" fmla="*/ 298444 w 759541"/>
                        <a:gd name="connsiteY12" fmla="*/ 182795 h 528149"/>
                        <a:gd name="connsiteX13" fmla="*/ 392119 w 759541"/>
                        <a:gd name="connsiteY13" fmla="*/ 15 h 528149"/>
                        <a:gd name="connsiteX14" fmla="*/ 613135 w 759541"/>
                        <a:gd name="connsiteY14" fmla="*/ 216420 h 528149"/>
                        <a:gd name="connsiteX15" fmla="*/ 717066 w 759541"/>
                        <a:gd name="connsiteY15" fmla="*/ 256439 h 528149"/>
                        <a:gd name="connsiteX16" fmla="*/ 758116 w 759541"/>
                        <a:gd name="connsiteY16" fmla="*/ 295476 h 528149"/>
                        <a:gd name="connsiteX17" fmla="*/ 759541 w 759541"/>
                        <a:gd name="connsiteY17" fmla="*/ 352106 h 528149"/>
                        <a:gd name="connsiteX18" fmla="*/ 743761 w 759541"/>
                        <a:gd name="connsiteY18" fmla="*/ 376901 h 528149"/>
                        <a:gd name="connsiteX19" fmla="*/ 720505 w 759541"/>
                        <a:gd name="connsiteY19" fmla="*/ 393157 h 528149"/>
                        <a:gd name="connsiteX0" fmla="*/ 720505 w 759541"/>
                        <a:gd name="connsiteY0" fmla="*/ 393157 h 528149"/>
                        <a:gd name="connsiteX1" fmla="*/ 663874 w 759541"/>
                        <a:gd name="connsiteY1" fmla="*/ 394581 h 528149"/>
                        <a:gd name="connsiteX2" fmla="*/ 467036 w 759541"/>
                        <a:gd name="connsiteY2" fmla="*/ 318789 h 528149"/>
                        <a:gd name="connsiteX3" fmla="*/ 460311 w 759541"/>
                        <a:gd name="connsiteY3" fmla="*/ 322129 h 528149"/>
                        <a:gd name="connsiteX4" fmla="*/ 244987 w 759541"/>
                        <a:gd name="connsiteY4" fmla="*/ 379825 h 528149"/>
                        <a:gd name="connsiteX5" fmla="*/ 116682 w 759541"/>
                        <a:gd name="connsiteY5" fmla="*/ 508130 h 528149"/>
                        <a:gd name="connsiteX6" fmla="*/ 20019 w 759541"/>
                        <a:gd name="connsiteY6" fmla="*/ 508130 h 528149"/>
                        <a:gd name="connsiteX7" fmla="*/ 20019 w 759541"/>
                        <a:gd name="connsiteY7" fmla="*/ 508129 h 528149"/>
                        <a:gd name="connsiteX8" fmla="*/ 20019 w 759541"/>
                        <a:gd name="connsiteY8" fmla="*/ 411466 h 528149"/>
                        <a:gd name="connsiteX9" fmla="*/ 159327 w 759541"/>
                        <a:gd name="connsiteY9" fmla="*/ 272159 h 528149"/>
                        <a:gd name="connsiteX10" fmla="*/ 181939 w 759541"/>
                        <a:gd name="connsiteY10" fmla="*/ 257144 h 528149"/>
                        <a:gd name="connsiteX11" fmla="*/ 298444 w 759541"/>
                        <a:gd name="connsiteY11" fmla="*/ 182795 h 528149"/>
                        <a:gd name="connsiteX12" fmla="*/ 392119 w 759541"/>
                        <a:gd name="connsiteY12" fmla="*/ 15 h 528149"/>
                        <a:gd name="connsiteX13" fmla="*/ 613135 w 759541"/>
                        <a:gd name="connsiteY13" fmla="*/ 216420 h 528149"/>
                        <a:gd name="connsiteX14" fmla="*/ 717066 w 759541"/>
                        <a:gd name="connsiteY14" fmla="*/ 256439 h 528149"/>
                        <a:gd name="connsiteX15" fmla="*/ 758116 w 759541"/>
                        <a:gd name="connsiteY15" fmla="*/ 295476 h 528149"/>
                        <a:gd name="connsiteX16" fmla="*/ 759541 w 759541"/>
                        <a:gd name="connsiteY16" fmla="*/ 352106 h 528149"/>
                        <a:gd name="connsiteX17" fmla="*/ 743761 w 759541"/>
                        <a:gd name="connsiteY17" fmla="*/ 376901 h 528149"/>
                        <a:gd name="connsiteX18" fmla="*/ 720505 w 759541"/>
                        <a:gd name="connsiteY18" fmla="*/ 393157 h 5281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759541" h="528149">
                          <a:moveTo>
                            <a:pt x="720505" y="393157"/>
                          </a:moveTo>
                          <a:cubicBezTo>
                            <a:pt x="703192" y="400843"/>
                            <a:pt x="682948" y="401925"/>
                            <a:pt x="663874" y="394581"/>
                          </a:cubicBezTo>
                          <a:lnTo>
                            <a:pt x="467036" y="318789"/>
                          </a:lnTo>
                          <a:lnTo>
                            <a:pt x="460311" y="322129"/>
                          </a:lnTo>
                          <a:lnTo>
                            <a:pt x="244987" y="379825"/>
                          </a:lnTo>
                          <a:lnTo>
                            <a:pt x="116682" y="508130"/>
                          </a:lnTo>
                          <a:cubicBezTo>
                            <a:pt x="89990" y="534823"/>
                            <a:pt x="46711" y="534823"/>
                            <a:pt x="20019" y="508130"/>
                          </a:cubicBezTo>
                          <a:lnTo>
                            <a:pt x="20019" y="508129"/>
                          </a:lnTo>
                          <a:cubicBezTo>
                            <a:pt x="-6674" y="481437"/>
                            <a:pt x="-6673" y="438158"/>
                            <a:pt x="20019" y="411466"/>
                          </a:cubicBezTo>
                          <a:lnTo>
                            <a:pt x="159327" y="272159"/>
                          </a:lnTo>
                          <a:cubicBezTo>
                            <a:pt x="166000" y="265486"/>
                            <a:pt x="173711" y="260480"/>
                            <a:pt x="181939" y="257144"/>
                          </a:cubicBezTo>
                          <a:lnTo>
                            <a:pt x="298444" y="182795"/>
                          </a:lnTo>
                          <a:lnTo>
                            <a:pt x="392119" y="15"/>
                          </a:lnTo>
                          <a:cubicBezTo>
                            <a:pt x="446927" y="-1877"/>
                            <a:pt x="558977" y="173683"/>
                            <a:pt x="613135" y="216420"/>
                          </a:cubicBezTo>
                          <a:lnTo>
                            <a:pt x="717066" y="256439"/>
                          </a:lnTo>
                          <a:cubicBezTo>
                            <a:pt x="736139" y="263783"/>
                            <a:pt x="750430" y="278163"/>
                            <a:pt x="758116" y="295476"/>
                          </a:cubicBezTo>
                          <a:lnTo>
                            <a:pt x="759541" y="352106"/>
                          </a:lnTo>
                          <a:lnTo>
                            <a:pt x="743761" y="376901"/>
                          </a:lnTo>
                          <a:cubicBezTo>
                            <a:pt x="737084" y="383819"/>
                            <a:pt x="729160" y="389313"/>
                            <a:pt x="720505" y="393157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08" name="台形 607"/>
                    <p:cNvSpPr/>
                    <p:nvPr/>
                  </p:nvSpPr>
                  <p:spPr>
                    <a:xfrm rot="2503523">
                      <a:off x="5005719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04" name="片側の 2 つの角を丸めた四角形 603"/>
                  <p:cNvSpPr/>
                  <p:nvPr/>
                </p:nvSpPr>
                <p:spPr>
                  <a:xfrm rot="13287502">
                    <a:off x="4608260" y="2079240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77" name="グループ化 576"/>
              <p:cNvGrpSpPr/>
              <p:nvPr/>
            </p:nvGrpSpPr>
            <p:grpSpPr>
              <a:xfrm>
                <a:off x="9969878" y="5920600"/>
                <a:ext cx="305133" cy="210728"/>
                <a:chOff x="-449356" y="5888616"/>
                <a:chExt cx="315563" cy="217931"/>
              </a:xfrm>
            </p:grpSpPr>
            <p:sp>
              <p:nvSpPr>
                <p:cNvPr id="582" name="角丸四角形 581"/>
                <p:cNvSpPr/>
                <p:nvPr/>
              </p:nvSpPr>
              <p:spPr>
                <a:xfrm rot="10453621">
                  <a:off x="-449356" y="5961400"/>
                  <a:ext cx="216902" cy="496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3" name="角丸四角形 582"/>
                <p:cNvSpPr/>
                <p:nvPr/>
              </p:nvSpPr>
              <p:spPr>
                <a:xfrm rot="9447749">
                  <a:off x="-371000" y="5997937"/>
                  <a:ext cx="144093" cy="602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4" name="フリーフォーム 583"/>
                <p:cNvSpPr/>
                <p:nvPr/>
              </p:nvSpPr>
              <p:spPr>
                <a:xfrm rot="1918529">
                  <a:off x="-386670" y="5888616"/>
                  <a:ext cx="252877" cy="217931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  <a:gd name="connsiteX0" fmla="*/ 743761 w 759541"/>
                    <a:gd name="connsiteY0" fmla="*/ 376901 h 508130"/>
                    <a:gd name="connsiteX1" fmla="*/ 663874 w 759541"/>
                    <a:gd name="connsiteY1" fmla="*/ 394581 h 508130"/>
                    <a:gd name="connsiteX2" fmla="*/ 467036 w 759541"/>
                    <a:gd name="connsiteY2" fmla="*/ 318789 h 508130"/>
                    <a:gd name="connsiteX3" fmla="*/ 460311 w 759541"/>
                    <a:gd name="connsiteY3" fmla="*/ 322129 h 508130"/>
                    <a:gd name="connsiteX4" fmla="*/ 244987 w 759541"/>
                    <a:gd name="connsiteY4" fmla="*/ 379825 h 508130"/>
                    <a:gd name="connsiteX5" fmla="*/ 116682 w 759541"/>
                    <a:gd name="connsiteY5" fmla="*/ 508130 h 508130"/>
                    <a:gd name="connsiteX6" fmla="*/ 20019 w 759541"/>
                    <a:gd name="connsiteY6" fmla="*/ 508130 h 508130"/>
                    <a:gd name="connsiteX7" fmla="*/ 20019 w 759541"/>
                    <a:gd name="connsiteY7" fmla="*/ 508129 h 508130"/>
                    <a:gd name="connsiteX8" fmla="*/ 20019 w 759541"/>
                    <a:gd name="connsiteY8" fmla="*/ 411466 h 508130"/>
                    <a:gd name="connsiteX9" fmla="*/ 159327 w 759541"/>
                    <a:gd name="connsiteY9" fmla="*/ 272159 h 508130"/>
                    <a:gd name="connsiteX10" fmla="*/ 181939 w 759541"/>
                    <a:gd name="connsiteY10" fmla="*/ 257144 h 508130"/>
                    <a:gd name="connsiteX11" fmla="*/ 298444 w 759541"/>
                    <a:gd name="connsiteY11" fmla="*/ 182795 h 508130"/>
                    <a:gd name="connsiteX12" fmla="*/ 392119 w 759541"/>
                    <a:gd name="connsiteY12" fmla="*/ 15 h 508130"/>
                    <a:gd name="connsiteX13" fmla="*/ 613135 w 759541"/>
                    <a:gd name="connsiteY13" fmla="*/ 216420 h 508130"/>
                    <a:gd name="connsiteX14" fmla="*/ 717066 w 759541"/>
                    <a:gd name="connsiteY14" fmla="*/ 256439 h 508130"/>
                    <a:gd name="connsiteX15" fmla="*/ 758116 w 759541"/>
                    <a:gd name="connsiteY15" fmla="*/ 295476 h 508130"/>
                    <a:gd name="connsiteX16" fmla="*/ 759541 w 759541"/>
                    <a:gd name="connsiteY16" fmla="*/ 352106 h 508130"/>
                    <a:gd name="connsiteX17" fmla="*/ 743761 w 759541"/>
                    <a:gd name="connsiteY17" fmla="*/ 376901 h 508130"/>
                    <a:gd name="connsiteX0" fmla="*/ 743761 w 758116"/>
                    <a:gd name="connsiteY0" fmla="*/ 376901 h 508130"/>
                    <a:gd name="connsiteX1" fmla="*/ 663874 w 758116"/>
                    <a:gd name="connsiteY1" fmla="*/ 394581 h 508130"/>
                    <a:gd name="connsiteX2" fmla="*/ 467036 w 758116"/>
                    <a:gd name="connsiteY2" fmla="*/ 318789 h 508130"/>
                    <a:gd name="connsiteX3" fmla="*/ 460311 w 758116"/>
                    <a:gd name="connsiteY3" fmla="*/ 322129 h 508130"/>
                    <a:gd name="connsiteX4" fmla="*/ 244987 w 758116"/>
                    <a:gd name="connsiteY4" fmla="*/ 379825 h 508130"/>
                    <a:gd name="connsiteX5" fmla="*/ 116682 w 758116"/>
                    <a:gd name="connsiteY5" fmla="*/ 508130 h 508130"/>
                    <a:gd name="connsiteX6" fmla="*/ 20019 w 758116"/>
                    <a:gd name="connsiteY6" fmla="*/ 508130 h 508130"/>
                    <a:gd name="connsiteX7" fmla="*/ 20019 w 758116"/>
                    <a:gd name="connsiteY7" fmla="*/ 508129 h 508130"/>
                    <a:gd name="connsiteX8" fmla="*/ 20019 w 758116"/>
                    <a:gd name="connsiteY8" fmla="*/ 411466 h 508130"/>
                    <a:gd name="connsiteX9" fmla="*/ 159327 w 758116"/>
                    <a:gd name="connsiteY9" fmla="*/ 272159 h 508130"/>
                    <a:gd name="connsiteX10" fmla="*/ 181939 w 758116"/>
                    <a:gd name="connsiteY10" fmla="*/ 257144 h 508130"/>
                    <a:gd name="connsiteX11" fmla="*/ 298444 w 758116"/>
                    <a:gd name="connsiteY11" fmla="*/ 182795 h 508130"/>
                    <a:gd name="connsiteX12" fmla="*/ 392119 w 758116"/>
                    <a:gd name="connsiteY12" fmla="*/ 15 h 508130"/>
                    <a:gd name="connsiteX13" fmla="*/ 613135 w 758116"/>
                    <a:gd name="connsiteY13" fmla="*/ 216420 h 508130"/>
                    <a:gd name="connsiteX14" fmla="*/ 717066 w 758116"/>
                    <a:gd name="connsiteY14" fmla="*/ 256439 h 508130"/>
                    <a:gd name="connsiteX15" fmla="*/ 758116 w 758116"/>
                    <a:gd name="connsiteY15" fmla="*/ 295476 h 508130"/>
                    <a:gd name="connsiteX16" fmla="*/ 743761 w 758116"/>
                    <a:gd name="connsiteY16" fmla="*/ 376901 h 508130"/>
                    <a:gd name="connsiteX0" fmla="*/ 743761 w 758116"/>
                    <a:gd name="connsiteY0" fmla="*/ 376901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15" fmla="*/ 743761 w 758116"/>
                    <a:gd name="connsiteY15" fmla="*/ 376901 h 508130"/>
                    <a:gd name="connsiteX0" fmla="*/ 758116 w 758116"/>
                    <a:gd name="connsiteY0" fmla="*/ 295476 h 508130"/>
                    <a:gd name="connsiteX1" fmla="*/ 467036 w 758116"/>
                    <a:gd name="connsiteY1" fmla="*/ 318789 h 508130"/>
                    <a:gd name="connsiteX2" fmla="*/ 460311 w 758116"/>
                    <a:gd name="connsiteY2" fmla="*/ 322129 h 508130"/>
                    <a:gd name="connsiteX3" fmla="*/ 244987 w 758116"/>
                    <a:gd name="connsiteY3" fmla="*/ 379825 h 508130"/>
                    <a:gd name="connsiteX4" fmla="*/ 116682 w 758116"/>
                    <a:gd name="connsiteY4" fmla="*/ 508130 h 508130"/>
                    <a:gd name="connsiteX5" fmla="*/ 20019 w 758116"/>
                    <a:gd name="connsiteY5" fmla="*/ 508130 h 508130"/>
                    <a:gd name="connsiteX6" fmla="*/ 20019 w 758116"/>
                    <a:gd name="connsiteY6" fmla="*/ 508129 h 508130"/>
                    <a:gd name="connsiteX7" fmla="*/ 20019 w 758116"/>
                    <a:gd name="connsiteY7" fmla="*/ 411466 h 508130"/>
                    <a:gd name="connsiteX8" fmla="*/ 159327 w 758116"/>
                    <a:gd name="connsiteY8" fmla="*/ 272159 h 508130"/>
                    <a:gd name="connsiteX9" fmla="*/ 181939 w 758116"/>
                    <a:gd name="connsiteY9" fmla="*/ 257144 h 508130"/>
                    <a:gd name="connsiteX10" fmla="*/ 298444 w 758116"/>
                    <a:gd name="connsiteY10" fmla="*/ 182795 h 508130"/>
                    <a:gd name="connsiteX11" fmla="*/ 392119 w 758116"/>
                    <a:gd name="connsiteY11" fmla="*/ 15 h 508130"/>
                    <a:gd name="connsiteX12" fmla="*/ 613135 w 758116"/>
                    <a:gd name="connsiteY12" fmla="*/ 216420 h 508130"/>
                    <a:gd name="connsiteX13" fmla="*/ 717066 w 758116"/>
                    <a:gd name="connsiteY13" fmla="*/ 256439 h 508130"/>
                    <a:gd name="connsiteX14" fmla="*/ 758116 w 758116"/>
                    <a:gd name="connsiteY14" fmla="*/ 295476 h 508130"/>
                    <a:gd name="connsiteX0" fmla="*/ 717066 w 717065"/>
                    <a:gd name="connsiteY0" fmla="*/ 256439 h 508130"/>
                    <a:gd name="connsiteX1" fmla="*/ 467036 w 717065"/>
                    <a:gd name="connsiteY1" fmla="*/ 318789 h 508130"/>
                    <a:gd name="connsiteX2" fmla="*/ 460311 w 717065"/>
                    <a:gd name="connsiteY2" fmla="*/ 322129 h 508130"/>
                    <a:gd name="connsiteX3" fmla="*/ 244987 w 717065"/>
                    <a:gd name="connsiteY3" fmla="*/ 379825 h 508130"/>
                    <a:gd name="connsiteX4" fmla="*/ 116682 w 717065"/>
                    <a:gd name="connsiteY4" fmla="*/ 508130 h 508130"/>
                    <a:gd name="connsiteX5" fmla="*/ 20019 w 717065"/>
                    <a:gd name="connsiteY5" fmla="*/ 508130 h 508130"/>
                    <a:gd name="connsiteX6" fmla="*/ 20019 w 717065"/>
                    <a:gd name="connsiteY6" fmla="*/ 508129 h 508130"/>
                    <a:gd name="connsiteX7" fmla="*/ 20019 w 717065"/>
                    <a:gd name="connsiteY7" fmla="*/ 411466 h 508130"/>
                    <a:gd name="connsiteX8" fmla="*/ 159327 w 717065"/>
                    <a:gd name="connsiteY8" fmla="*/ 272159 h 508130"/>
                    <a:gd name="connsiteX9" fmla="*/ 181939 w 717065"/>
                    <a:gd name="connsiteY9" fmla="*/ 257144 h 508130"/>
                    <a:gd name="connsiteX10" fmla="*/ 298444 w 717065"/>
                    <a:gd name="connsiteY10" fmla="*/ 182795 h 508130"/>
                    <a:gd name="connsiteX11" fmla="*/ 392119 w 717065"/>
                    <a:gd name="connsiteY11" fmla="*/ 15 h 508130"/>
                    <a:gd name="connsiteX12" fmla="*/ 613135 w 717065"/>
                    <a:gd name="connsiteY12" fmla="*/ 216420 h 508130"/>
                    <a:gd name="connsiteX13" fmla="*/ 717066 w 717065"/>
                    <a:gd name="connsiteY13" fmla="*/ 256439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460311 w 613135"/>
                    <a:gd name="connsiteY2" fmla="*/ 322129 h 508130"/>
                    <a:gd name="connsiteX3" fmla="*/ 244987 w 613135"/>
                    <a:gd name="connsiteY3" fmla="*/ 379825 h 508130"/>
                    <a:gd name="connsiteX4" fmla="*/ 116682 w 613135"/>
                    <a:gd name="connsiteY4" fmla="*/ 508130 h 508130"/>
                    <a:gd name="connsiteX5" fmla="*/ 20019 w 613135"/>
                    <a:gd name="connsiteY5" fmla="*/ 508130 h 508130"/>
                    <a:gd name="connsiteX6" fmla="*/ 20019 w 613135"/>
                    <a:gd name="connsiteY6" fmla="*/ 508129 h 508130"/>
                    <a:gd name="connsiteX7" fmla="*/ 20019 w 613135"/>
                    <a:gd name="connsiteY7" fmla="*/ 411466 h 508130"/>
                    <a:gd name="connsiteX8" fmla="*/ 159327 w 613135"/>
                    <a:gd name="connsiteY8" fmla="*/ 272159 h 508130"/>
                    <a:gd name="connsiteX9" fmla="*/ 181939 w 613135"/>
                    <a:gd name="connsiteY9" fmla="*/ 257144 h 508130"/>
                    <a:gd name="connsiteX10" fmla="*/ 298444 w 613135"/>
                    <a:gd name="connsiteY10" fmla="*/ 182795 h 508130"/>
                    <a:gd name="connsiteX11" fmla="*/ 392119 w 613135"/>
                    <a:gd name="connsiteY11" fmla="*/ 15 h 508130"/>
                    <a:gd name="connsiteX12" fmla="*/ 613135 w 613135"/>
                    <a:gd name="connsiteY12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98444 w 613135"/>
                    <a:gd name="connsiteY9" fmla="*/ 182795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67036 w 613135"/>
                    <a:gd name="connsiteY1" fmla="*/ 318789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613135 w 613135"/>
                    <a:gd name="connsiteY0" fmla="*/ 216420 h 508130"/>
                    <a:gd name="connsiteX1" fmla="*/ 424652 w 613135"/>
                    <a:gd name="connsiteY1" fmla="*/ 334778 h 508130"/>
                    <a:gd name="connsiteX2" fmla="*/ 244987 w 613135"/>
                    <a:gd name="connsiteY2" fmla="*/ 379825 h 508130"/>
                    <a:gd name="connsiteX3" fmla="*/ 116682 w 613135"/>
                    <a:gd name="connsiteY3" fmla="*/ 508130 h 508130"/>
                    <a:gd name="connsiteX4" fmla="*/ 20019 w 613135"/>
                    <a:gd name="connsiteY4" fmla="*/ 508130 h 508130"/>
                    <a:gd name="connsiteX5" fmla="*/ 20019 w 613135"/>
                    <a:gd name="connsiteY5" fmla="*/ 508129 h 508130"/>
                    <a:gd name="connsiteX6" fmla="*/ 20019 w 613135"/>
                    <a:gd name="connsiteY6" fmla="*/ 411466 h 508130"/>
                    <a:gd name="connsiteX7" fmla="*/ 159327 w 613135"/>
                    <a:gd name="connsiteY7" fmla="*/ 272159 h 508130"/>
                    <a:gd name="connsiteX8" fmla="*/ 181939 w 613135"/>
                    <a:gd name="connsiteY8" fmla="*/ 257144 h 508130"/>
                    <a:gd name="connsiteX9" fmla="*/ 276337 w 613135"/>
                    <a:gd name="connsiteY9" fmla="*/ 138998 h 508130"/>
                    <a:gd name="connsiteX10" fmla="*/ 392119 w 613135"/>
                    <a:gd name="connsiteY10" fmla="*/ 15 h 508130"/>
                    <a:gd name="connsiteX11" fmla="*/ 613135 w 613135"/>
                    <a:gd name="connsiteY11" fmla="*/ 216420 h 508130"/>
                    <a:gd name="connsiteX0" fmla="*/ 589614 w 589614"/>
                    <a:gd name="connsiteY0" fmla="*/ 178746 h 508135"/>
                    <a:gd name="connsiteX1" fmla="*/ 424652 w 589614"/>
                    <a:gd name="connsiteY1" fmla="*/ 334783 h 508135"/>
                    <a:gd name="connsiteX2" fmla="*/ 244987 w 589614"/>
                    <a:gd name="connsiteY2" fmla="*/ 379830 h 508135"/>
                    <a:gd name="connsiteX3" fmla="*/ 116682 w 589614"/>
                    <a:gd name="connsiteY3" fmla="*/ 508135 h 508135"/>
                    <a:gd name="connsiteX4" fmla="*/ 20019 w 589614"/>
                    <a:gd name="connsiteY4" fmla="*/ 508135 h 508135"/>
                    <a:gd name="connsiteX5" fmla="*/ 20019 w 589614"/>
                    <a:gd name="connsiteY5" fmla="*/ 508134 h 508135"/>
                    <a:gd name="connsiteX6" fmla="*/ 20019 w 589614"/>
                    <a:gd name="connsiteY6" fmla="*/ 411471 h 508135"/>
                    <a:gd name="connsiteX7" fmla="*/ 159327 w 589614"/>
                    <a:gd name="connsiteY7" fmla="*/ 272164 h 508135"/>
                    <a:gd name="connsiteX8" fmla="*/ 181939 w 589614"/>
                    <a:gd name="connsiteY8" fmla="*/ 257149 h 508135"/>
                    <a:gd name="connsiteX9" fmla="*/ 276337 w 589614"/>
                    <a:gd name="connsiteY9" fmla="*/ 139003 h 508135"/>
                    <a:gd name="connsiteX10" fmla="*/ 392119 w 589614"/>
                    <a:gd name="connsiteY10" fmla="*/ 20 h 508135"/>
                    <a:gd name="connsiteX11" fmla="*/ 589614 w 589614"/>
                    <a:gd name="connsiteY11" fmla="*/ 178746 h 508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9614" h="508135">
                      <a:moveTo>
                        <a:pt x="589614" y="178746"/>
                      </a:moveTo>
                      <a:lnTo>
                        <a:pt x="424652" y="334783"/>
                      </a:lnTo>
                      <a:lnTo>
                        <a:pt x="244987" y="379830"/>
                      </a:lnTo>
                      <a:lnTo>
                        <a:pt x="116682" y="508135"/>
                      </a:lnTo>
                      <a:cubicBezTo>
                        <a:pt x="89990" y="534828"/>
                        <a:pt x="46711" y="534828"/>
                        <a:pt x="20019" y="508135"/>
                      </a:cubicBezTo>
                      <a:lnTo>
                        <a:pt x="20019" y="508134"/>
                      </a:lnTo>
                      <a:cubicBezTo>
                        <a:pt x="-6674" y="481442"/>
                        <a:pt x="-6673" y="438163"/>
                        <a:pt x="20019" y="411471"/>
                      </a:cubicBezTo>
                      <a:lnTo>
                        <a:pt x="159327" y="272164"/>
                      </a:lnTo>
                      <a:cubicBezTo>
                        <a:pt x="166000" y="265491"/>
                        <a:pt x="173711" y="260485"/>
                        <a:pt x="181939" y="257149"/>
                      </a:cubicBezTo>
                      <a:lnTo>
                        <a:pt x="276337" y="139003"/>
                      </a:lnTo>
                      <a:lnTo>
                        <a:pt x="392119" y="20"/>
                      </a:lnTo>
                      <a:cubicBezTo>
                        <a:pt x="446927" y="-1872"/>
                        <a:pt x="535456" y="136009"/>
                        <a:pt x="589614" y="17874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78" name="グループ化 577"/>
              <p:cNvGrpSpPr/>
              <p:nvPr/>
            </p:nvGrpSpPr>
            <p:grpSpPr>
              <a:xfrm>
                <a:off x="10230647" y="5710586"/>
                <a:ext cx="560254" cy="387140"/>
                <a:chOff x="1838307" y="5671423"/>
                <a:chExt cx="579405" cy="400373"/>
              </a:xfrm>
            </p:grpSpPr>
            <p:sp>
              <p:nvSpPr>
                <p:cNvPr id="579" name="角丸四角形 177"/>
                <p:cNvSpPr/>
                <p:nvPr/>
              </p:nvSpPr>
              <p:spPr>
                <a:xfrm rot="14713579">
                  <a:off x="2076825" y="5784974"/>
                  <a:ext cx="390972" cy="163870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400805 w 800381"/>
                    <a:gd name="connsiteY4" fmla="*/ 283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cubicBezTo>
                        <a:pt x="378616" y="0"/>
                        <a:pt x="189923" y="283"/>
                        <a:pt x="400805" y="283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0" name="台形 579"/>
                <p:cNvSpPr/>
                <p:nvPr/>
              </p:nvSpPr>
              <p:spPr>
                <a:xfrm rot="16155968">
                  <a:off x="1800251" y="5956310"/>
                  <a:ext cx="153542" cy="7743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1" name="片側の 2 つの角を丸めた四角形 580"/>
                <p:cNvSpPr/>
                <p:nvPr/>
              </p:nvSpPr>
              <p:spPr>
                <a:xfrm rot="5339947">
                  <a:off x="2079988" y="5734009"/>
                  <a:ext cx="164965" cy="51048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63" name="グループ化 562"/>
            <p:cNvGrpSpPr/>
            <p:nvPr/>
          </p:nvGrpSpPr>
          <p:grpSpPr>
            <a:xfrm>
              <a:off x="9358184" y="2969819"/>
              <a:ext cx="2222174" cy="952384"/>
              <a:chOff x="6825615" y="1806594"/>
              <a:chExt cx="3198792" cy="1370946"/>
            </a:xfrm>
          </p:grpSpPr>
          <p:sp>
            <p:nvSpPr>
              <p:cNvPr id="564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5" name="正方形/長方形 564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6" name="正方形/長方形 565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7" name="片側の 2 つの角を丸めた四角形 566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8" name="角丸四角形 567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9" name="角丸四角形 568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0" name="片側の 2 つの角を丸めた四角形 569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角丸四角形 570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2" name="角丸四角形 571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73" name="グループ化 572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574" name="ドーナツ 573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5" name="台形 574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21" name="グループ化 620"/>
          <p:cNvGrpSpPr>
            <a:grpSpLocks noChangeAspect="1"/>
          </p:cNvGrpSpPr>
          <p:nvPr/>
        </p:nvGrpSpPr>
        <p:grpSpPr>
          <a:xfrm>
            <a:off x="5943110" y="4996558"/>
            <a:ext cx="1770480" cy="1301707"/>
            <a:chOff x="6678459" y="4599325"/>
            <a:chExt cx="2213100" cy="1627134"/>
          </a:xfrm>
        </p:grpSpPr>
        <p:grpSp>
          <p:nvGrpSpPr>
            <p:cNvPr id="622" name="グループ化 621"/>
            <p:cNvGrpSpPr/>
            <p:nvPr/>
          </p:nvGrpSpPr>
          <p:grpSpPr>
            <a:xfrm>
              <a:off x="7309606" y="4772148"/>
              <a:ext cx="878651" cy="1038936"/>
              <a:chOff x="7719224" y="7617710"/>
              <a:chExt cx="878651" cy="1038936"/>
            </a:xfrm>
          </p:grpSpPr>
          <p:grpSp>
            <p:nvGrpSpPr>
              <p:cNvPr id="650" name="グループ化 649"/>
              <p:cNvGrpSpPr/>
              <p:nvPr/>
            </p:nvGrpSpPr>
            <p:grpSpPr>
              <a:xfrm>
                <a:off x="7772463" y="7785548"/>
                <a:ext cx="781197" cy="830150"/>
                <a:chOff x="9022110" y="3318992"/>
                <a:chExt cx="781197" cy="930706"/>
              </a:xfrm>
            </p:grpSpPr>
            <p:sp>
              <p:nvSpPr>
                <p:cNvPr id="668" name="円/楕円 667"/>
                <p:cNvSpPr/>
                <p:nvPr/>
              </p:nvSpPr>
              <p:spPr>
                <a:xfrm>
                  <a:off x="9042964" y="3318992"/>
                  <a:ext cx="728136" cy="767684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9" name="月 668"/>
                <p:cNvSpPr/>
                <p:nvPr/>
              </p:nvSpPr>
              <p:spPr>
                <a:xfrm rot="900000" flipH="1">
                  <a:off x="9022110" y="3550743"/>
                  <a:ext cx="163875" cy="630139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0" name="月 669"/>
                <p:cNvSpPr/>
                <p:nvPr/>
              </p:nvSpPr>
              <p:spPr>
                <a:xfrm rot="709480" flipH="1">
                  <a:off x="9067162" y="3562814"/>
                  <a:ext cx="163875" cy="630139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1" name="月 670"/>
                <p:cNvSpPr/>
                <p:nvPr/>
              </p:nvSpPr>
              <p:spPr>
                <a:xfrm rot="462998" flipH="1">
                  <a:off x="9109179" y="3574071"/>
                  <a:ext cx="163875" cy="630139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2" name="月 671"/>
                <p:cNvSpPr/>
                <p:nvPr/>
              </p:nvSpPr>
              <p:spPr>
                <a:xfrm rot="500641" flipH="1">
                  <a:off x="9157765" y="3606477"/>
                  <a:ext cx="163875" cy="630139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3" name="月 672"/>
                <p:cNvSpPr/>
                <p:nvPr/>
              </p:nvSpPr>
              <p:spPr>
                <a:xfrm rot="310121" flipH="1">
                  <a:off x="9203911" y="3613247"/>
                  <a:ext cx="163875" cy="630139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4" name="月 673"/>
                <p:cNvSpPr/>
                <p:nvPr/>
              </p:nvSpPr>
              <p:spPr>
                <a:xfrm rot="63639" flipH="1">
                  <a:off x="9246949" y="3619558"/>
                  <a:ext cx="163875" cy="630140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5" name="月 674"/>
                <p:cNvSpPr/>
                <p:nvPr/>
              </p:nvSpPr>
              <p:spPr>
                <a:xfrm rot="20700000">
                  <a:off x="9639432" y="3550744"/>
                  <a:ext cx="163875" cy="630140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6" name="月 675"/>
                <p:cNvSpPr/>
                <p:nvPr/>
              </p:nvSpPr>
              <p:spPr>
                <a:xfrm rot="20890520">
                  <a:off x="9594381" y="3562815"/>
                  <a:ext cx="163875" cy="630140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7" name="月 676"/>
                <p:cNvSpPr/>
                <p:nvPr/>
              </p:nvSpPr>
              <p:spPr>
                <a:xfrm rot="21137002">
                  <a:off x="9552366" y="3574073"/>
                  <a:ext cx="163875" cy="630140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8" name="月 677"/>
                <p:cNvSpPr/>
                <p:nvPr/>
              </p:nvSpPr>
              <p:spPr>
                <a:xfrm rot="21099359">
                  <a:off x="9503779" y="3606479"/>
                  <a:ext cx="163875" cy="630140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9" name="月 678"/>
                <p:cNvSpPr/>
                <p:nvPr/>
              </p:nvSpPr>
              <p:spPr>
                <a:xfrm rot="21289879">
                  <a:off x="9457632" y="3613248"/>
                  <a:ext cx="163875" cy="630140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0" name="月 679"/>
                <p:cNvSpPr/>
                <p:nvPr/>
              </p:nvSpPr>
              <p:spPr>
                <a:xfrm rot="21536361">
                  <a:off x="9414595" y="3619556"/>
                  <a:ext cx="163875" cy="630139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51" name="片側の 2 つの角を丸めた四角形 650"/>
              <p:cNvSpPr/>
              <p:nvPr/>
            </p:nvSpPr>
            <p:spPr>
              <a:xfrm>
                <a:off x="7877995" y="810407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2" name="フリーフォーム 651"/>
              <p:cNvSpPr/>
              <p:nvPr/>
            </p:nvSpPr>
            <p:spPr>
              <a:xfrm>
                <a:off x="7751325" y="8120315"/>
                <a:ext cx="809338" cy="536331"/>
              </a:xfrm>
              <a:custGeom>
                <a:avLst/>
                <a:gdLst/>
                <a:ahLst/>
                <a:cxnLst/>
                <a:rect l="l" t="t" r="r" b="b"/>
                <a:pathLst>
                  <a:path w="809338" h="536331">
                    <a:moveTo>
                      <a:pt x="243333" y="0"/>
                    </a:moveTo>
                    <a:lnTo>
                      <a:pt x="404141" y="456550"/>
                    </a:lnTo>
                    <a:lnTo>
                      <a:pt x="564949" y="1"/>
                    </a:lnTo>
                    <a:lnTo>
                      <a:pt x="578220" y="4120"/>
                    </a:lnTo>
                    <a:cubicBezTo>
                      <a:pt x="625263" y="24018"/>
                      <a:pt x="663553" y="60557"/>
                      <a:pt x="683696" y="107331"/>
                    </a:cubicBezTo>
                    <a:cubicBezTo>
                      <a:pt x="691392" y="115564"/>
                      <a:pt x="697564" y="125468"/>
                      <a:pt x="701634" y="136737"/>
                    </a:cubicBezTo>
                    <a:lnTo>
                      <a:pt x="804181" y="420674"/>
                    </a:lnTo>
                    <a:cubicBezTo>
                      <a:pt x="820379" y="465522"/>
                      <a:pt x="797153" y="515009"/>
                      <a:pt x="752305" y="531206"/>
                    </a:cubicBezTo>
                    <a:lnTo>
                      <a:pt x="752306" y="531207"/>
                    </a:lnTo>
                    <a:cubicBezTo>
                      <a:pt x="728773" y="539706"/>
                      <a:pt x="703963" y="537350"/>
                      <a:pt x="683617" y="526203"/>
                    </a:cubicBezTo>
                    <a:lnTo>
                      <a:pt x="125724" y="526203"/>
                    </a:lnTo>
                    <a:cubicBezTo>
                      <a:pt x="105378" y="537352"/>
                      <a:pt x="80566" y="539709"/>
                      <a:pt x="57032" y="531209"/>
                    </a:cubicBezTo>
                    <a:lnTo>
                      <a:pt x="57033" y="531208"/>
                    </a:lnTo>
                    <a:cubicBezTo>
                      <a:pt x="12185" y="515011"/>
                      <a:pt x="-11041" y="465524"/>
                      <a:pt x="5157" y="420676"/>
                    </a:cubicBezTo>
                    <a:lnTo>
                      <a:pt x="107705" y="136739"/>
                    </a:lnTo>
                    <a:lnTo>
                      <a:pt x="120865" y="115071"/>
                    </a:lnTo>
                    <a:cubicBezTo>
                      <a:pt x="140411" y="64758"/>
                      <a:pt x="180349" y="25147"/>
                      <a:pt x="230061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3" name="グループ化 652"/>
              <p:cNvGrpSpPr/>
              <p:nvPr/>
            </p:nvGrpSpPr>
            <p:grpSpPr>
              <a:xfrm>
                <a:off x="7719224" y="7617710"/>
                <a:ext cx="878651" cy="893141"/>
                <a:chOff x="8968871" y="3151154"/>
                <a:chExt cx="878651" cy="893141"/>
              </a:xfrm>
            </p:grpSpPr>
            <p:sp>
              <p:nvSpPr>
                <p:cNvPr id="654" name="円/楕円 689"/>
                <p:cNvSpPr/>
                <p:nvPr/>
              </p:nvSpPr>
              <p:spPr>
                <a:xfrm rot="20700000">
                  <a:off x="8968871" y="3557958"/>
                  <a:ext cx="213601" cy="26168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5" name="円/楕円 690"/>
                <p:cNvSpPr/>
                <p:nvPr/>
              </p:nvSpPr>
              <p:spPr>
                <a:xfrm rot="900000" flipH="1">
                  <a:off x="9633921" y="3557960"/>
                  <a:ext cx="213601" cy="26168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6" name="円/楕円 655"/>
                <p:cNvSpPr/>
                <p:nvPr/>
              </p:nvSpPr>
              <p:spPr>
                <a:xfrm>
                  <a:off x="9004331" y="3151154"/>
                  <a:ext cx="805398" cy="801951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7" name="円/楕円 691"/>
                <p:cNvSpPr/>
                <p:nvPr/>
              </p:nvSpPr>
              <p:spPr>
                <a:xfrm>
                  <a:off x="9054679" y="3248345"/>
                  <a:ext cx="707029" cy="79595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8" name="円/楕円 632"/>
                <p:cNvSpPr/>
                <p:nvPr/>
              </p:nvSpPr>
              <p:spPr>
                <a:xfrm>
                  <a:off x="9354011" y="3800845"/>
                  <a:ext cx="103260" cy="33848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9" name="円/楕円 658"/>
                <p:cNvSpPr/>
                <p:nvPr/>
              </p:nvSpPr>
              <p:spPr>
                <a:xfrm>
                  <a:off x="9140101" y="3523084"/>
                  <a:ext cx="166233" cy="21913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0" name="円/楕円 659"/>
                <p:cNvSpPr/>
                <p:nvPr/>
              </p:nvSpPr>
              <p:spPr>
                <a:xfrm>
                  <a:off x="9165451" y="3653759"/>
                  <a:ext cx="115535" cy="749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1" name="フリーフォーム 660"/>
                <p:cNvSpPr/>
                <p:nvPr/>
              </p:nvSpPr>
              <p:spPr>
                <a:xfrm>
                  <a:off x="9145808" y="3505363"/>
                  <a:ext cx="154820" cy="86888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2" name="円/楕円 661"/>
                <p:cNvSpPr/>
                <p:nvPr/>
              </p:nvSpPr>
              <p:spPr>
                <a:xfrm flipH="1">
                  <a:off x="9499927" y="3523084"/>
                  <a:ext cx="166233" cy="21913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3" name="円/楕円 662"/>
                <p:cNvSpPr/>
                <p:nvPr/>
              </p:nvSpPr>
              <p:spPr>
                <a:xfrm flipH="1">
                  <a:off x="9525275" y="3653759"/>
                  <a:ext cx="115535" cy="749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4" name="フリーフォーム 663"/>
                <p:cNvSpPr/>
                <p:nvPr/>
              </p:nvSpPr>
              <p:spPr>
                <a:xfrm flipH="1">
                  <a:off x="9505633" y="3505363"/>
                  <a:ext cx="154820" cy="86888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5" name="月 316"/>
                <p:cNvSpPr/>
                <p:nvPr/>
              </p:nvSpPr>
              <p:spPr>
                <a:xfrm rot="16200000">
                  <a:off x="9186672" y="3381471"/>
                  <a:ext cx="55824" cy="216302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6" name="月 316"/>
                <p:cNvSpPr/>
                <p:nvPr/>
              </p:nvSpPr>
              <p:spPr>
                <a:xfrm rot="16200000">
                  <a:off x="9561759" y="3381473"/>
                  <a:ext cx="55824" cy="216302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7" name="円/楕円 4"/>
                <p:cNvSpPr/>
                <p:nvPr/>
              </p:nvSpPr>
              <p:spPr>
                <a:xfrm rot="10800000">
                  <a:off x="9317744" y="3895906"/>
                  <a:ext cx="180969" cy="55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23" name="グループ化 622"/>
            <p:cNvGrpSpPr/>
            <p:nvPr/>
          </p:nvGrpSpPr>
          <p:grpSpPr>
            <a:xfrm>
              <a:off x="6678459" y="4599325"/>
              <a:ext cx="2213100" cy="1627134"/>
              <a:chOff x="3443669" y="835299"/>
              <a:chExt cx="3185731" cy="2342241"/>
            </a:xfrm>
          </p:grpSpPr>
          <p:sp>
            <p:nvSpPr>
              <p:cNvPr id="624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正方形/長方形 624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正方形/長方形 625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27" name="グループ化 626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638" name="グループ化 637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648" name="片側の 2 つの角を丸めた四角形 64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9" name="片側の 2 つの角を丸めた四角形 64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39" name="グループ化 638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644" name="円/楕円 643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45" name="グループ化 644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646" name="片側の 2 つの角を丸めた四角形 64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7" name="片側の 2 つの角を丸めた四角形 64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640" name="グループ化 639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642" name="片側の 2 つの角を丸めた四角形 641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3" name="片側の 2 つの角を丸めた四角形 642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41" name="台形 640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28" name="正方形/長方形 627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9" name="正方形/長方形 628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0" name="正方形/長方形 629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1" name="正方形/長方形 630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2" name="正方形/長方形 631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3" name="正方形/長方形 632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4" name="正方形/長方形 633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5" name="正方形/長方形 634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6" name="正方形/長方形 635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7" name="正方形/長方形 636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81" name="グループ化 680"/>
          <p:cNvGrpSpPr>
            <a:grpSpLocks noChangeAspect="1"/>
          </p:cNvGrpSpPr>
          <p:nvPr/>
        </p:nvGrpSpPr>
        <p:grpSpPr>
          <a:xfrm>
            <a:off x="310147" y="5178384"/>
            <a:ext cx="1873217" cy="1156246"/>
            <a:chOff x="-1182988" y="4781152"/>
            <a:chExt cx="2341521" cy="1445307"/>
          </a:xfrm>
        </p:grpSpPr>
        <p:grpSp>
          <p:nvGrpSpPr>
            <p:cNvPr id="682" name="グループ化 681"/>
            <p:cNvGrpSpPr/>
            <p:nvPr/>
          </p:nvGrpSpPr>
          <p:grpSpPr>
            <a:xfrm>
              <a:off x="-586108" y="4781152"/>
              <a:ext cx="918698" cy="1029932"/>
              <a:chOff x="4800879" y="7626714"/>
              <a:chExt cx="918698" cy="1029932"/>
            </a:xfrm>
          </p:grpSpPr>
          <p:grpSp>
            <p:nvGrpSpPr>
              <p:cNvPr id="703" name="グループ化 702"/>
              <p:cNvGrpSpPr/>
              <p:nvPr/>
            </p:nvGrpSpPr>
            <p:grpSpPr>
              <a:xfrm>
                <a:off x="4800879" y="8099209"/>
                <a:ext cx="918698" cy="547309"/>
                <a:chOff x="6134969" y="3365538"/>
                <a:chExt cx="749812" cy="965116"/>
              </a:xfrm>
            </p:grpSpPr>
            <p:sp>
              <p:nvSpPr>
                <p:cNvPr id="729" name="円/楕円 539"/>
                <p:cNvSpPr/>
                <p:nvPr/>
              </p:nvSpPr>
              <p:spPr>
                <a:xfrm>
                  <a:off x="6134969" y="3381117"/>
                  <a:ext cx="749812" cy="949537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0" name="円/楕円 540"/>
                <p:cNvSpPr/>
                <p:nvPr/>
              </p:nvSpPr>
              <p:spPr>
                <a:xfrm>
                  <a:off x="6298489" y="3365538"/>
                  <a:ext cx="422771" cy="91076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4" name="片側の 2 つの角を丸めた四角形 703"/>
              <p:cNvSpPr/>
              <p:nvPr/>
            </p:nvSpPr>
            <p:spPr>
              <a:xfrm>
                <a:off x="4980580" y="810407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5" name="フリーフォーム 704"/>
              <p:cNvSpPr/>
              <p:nvPr/>
            </p:nvSpPr>
            <p:spPr>
              <a:xfrm>
                <a:off x="4857906" y="8120315"/>
                <a:ext cx="809338" cy="536331"/>
              </a:xfrm>
              <a:custGeom>
                <a:avLst/>
                <a:gdLst/>
                <a:ahLst/>
                <a:cxnLst/>
                <a:rect l="l" t="t" r="r" b="b"/>
                <a:pathLst>
                  <a:path w="809338" h="536331">
                    <a:moveTo>
                      <a:pt x="243333" y="0"/>
                    </a:moveTo>
                    <a:lnTo>
                      <a:pt x="404141" y="456550"/>
                    </a:lnTo>
                    <a:lnTo>
                      <a:pt x="564949" y="1"/>
                    </a:lnTo>
                    <a:lnTo>
                      <a:pt x="578220" y="4120"/>
                    </a:lnTo>
                    <a:cubicBezTo>
                      <a:pt x="625263" y="24018"/>
                      <a:pt x="663553" y="60557"/>
                      <a:pt x="683696" y="107331"/>
                    </a:cubicBezTo>
                    <a:cubicBezTo>
                      <a:pt x="691392" y="115564"/>
                      <a:pt x="697564" y="125468"/>
                      <a:pt x="701634" y="136737"/>
                    </a:cubicBezTo>
                    <a:lnTo>
                      <a:pt x="804181" y="420674"/>
                    </a:lnTo>
                    <a:cubicBezTo>
                      <a:pt x="820379" y="465522"/>
                      <a:pt x="797153" y="515009"/>
                      <a:pt x="752305" y="531206"/>
                    </a:cubicBezTo>
                    <a:lnTo>
                      <a:pt x="752306" y="531207"/>
                    </a:lnTo>
                    <a:cubicBezTo>
                      <a:pt x="728773" y="539706"/>
                      <a:pt x="703963" y="537350"/>
                      <a:pt x="683617" y="526203"/>
                    </a:cubicBezTo>
                    <a:lnTo>
                      <a:pt x="125724" y="526203"/>
                    </a:lnTo>
                    <a:cubicBezTo>
                      <a:pt x="105378" y="537352"/>
                      <a:pt x="80566" y="539709"/>
                      <a:pt x="57032" y="531209"/>
                    </a:cubicBezTo>
                    <a:lnTo>
                      <a:pt x="57033" y="531208"/>
                    </a:lnTo>
                    <a:cubicBezTo>
                      <a:pt x="12185" y="515011"/>
                      <a:pt x="-11041" y="465524"/>
                      <a:pt x="5157" y="420676"/>
                    </a:cubicBezTo>
                    <a:lnTo>
                      <a:pt x="107705" y="136739"/>
                    </a:lnTo>
                    <a:lnTo>
                      <a:pt x="120865" y="115071"/>
                    </a:lnTo>
                    <a:cubicBezTo>
                      <a:pt x="140411" y="64758"/>
                      <a:pt x="180349" y="25147"/>
                      <a:pt x="230061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6" name="グループ化 705"/>
              <p:cNvGrpSpPr/>
              <p:nvPr/>
            </p:nvGrpSpPr>
            <p:grpSpPr>
              <a:xfrm>
                <a:off x="4820902" y="7626714"/>
                <a:ext cx="878656" cy="877752"/>
                <a:chOff x="6150075" y="3052342"/>
                <a:chExt cx="719603" cy="718863"/>
              </a:xfrm>
            </p:grpSpPr>
            <p:sp>
              <p:nvSpPr>
                <p:cNvPr id="707" name="フリーフォーム 706"/>
                <p:cNvSpPr/>
                <p:nvPr/>
              </p:nvSpPr>
              <p:spPr>
                <a:xfrm>
                  <a:off x="6179548" y="305234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8" name="円/楕円 544"/>
                <p:cNvSpPr/>
                <p:nvPr/>
              </p:nvSpPr>
              <p:spPr>
                <a:xfrm rot="20700000">
                  <a:off x="6150075" y="336998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9" name="円/楕円 545"/>
                <p:cNvSpPr/>
                <p:nvPr/>
              </p:nvSpPr>
              <p:spPr>
                <a:xfrm rot="900000" flipH="1">
                  <a:off x="6694743" y="336999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0" name="円/楕円 546"/>
                <p:cNvSpPr/>
                <p:nvPr/>
              </p:nvSpPr>
              <p:spPr>
                <a:xfrm>
                  <a:off x="6233569" y="312930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1" name="月 710"/>
                <p:cNvSpPr/>
                <p:nvPr/>
              </p:nvSpPr>
              <p:spPr>
                <a:xfrm>
                  <a:off x="6215740" y="319837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2" name="月 711"/>
                <p:cNvSpPr/>
                <p:nvPr/>
              </p:nvSpPr>
              <p:spPr>
                <a:xfrm flipH="1">
                  <a:off x="6724504" y="319837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3" name="月 712"/>
                <p:cNvSpPr/>
                <p:nvPr/>
              </p:nvSpPr>
              <p:spPr>
                <a:xfrm rot="1800000">
                  <a:off x="6224597" y="306966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4" name="月 713"/>
                <p:cNvSpPr/>
                <p:nvPr/>
              </p:nvSpPr>
              <p:spPr>
                <a:xfrm rot="19800000" flipH="1">
                  <a:off x="6668840" y="306966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5" name="月 714"/>
                <p:cNvSpPr/>
                <p:nvPr/>
              </p:nvSpPr>
              <p:spPr>
                <a:xfrm rot="1800000">
                  <a:off x="6301626" y="307341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6" name="月 715"/>
                <p:cNvSpPr/>
                <p:nvPr/>
              </p:nvSpPr>
              <p:spPr>
                <a:xfrm rot="19800000" flipH="1">
                  <a:off x="6613858" y="307341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7" name="月 716"/>
                <p:cNvSpPr/>
                <p:nvPr/>
              </p:nvSpPr>
              <p:spPr>
                <a:xfrm rot="1800000">
                  <a:off x="6368834" y="308242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8" name="月 717"/>
                <p:cNvSpPr/>
                <p:nvPr/>
              </p:nvSpPr>
              <p:spPr>
                <a:xfrm rot="19800000" flipH="1">
                  <a:off x="6565996" y="308242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9" name="月 718"/>
                <p:cNvSpPr/>
                <p:nvPr/>
              </p:nvSpPr>
              <p:spPr>
                <a:xfrm rot="5400000" flipH="1">
                  <a:off x="6364408" y="3237269"/>
                  <a:ext cx="37443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0" name="円/楕円 609"/>
                <p:cNvSpPr/>
                <p:nvPr/>
              </p:nvSpPr>
              <p:spPr>
                <a:xfrm>
                  <a:off x="6308072" y="337020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1" name="月 720"/>
                <p:cNvSpPr/>
                <p:nvPr/>
              </p:nvSpPr>
              <p:spPr>
                <a:xfrm rot="5400000">
                  <a:off x="6357750" y="331476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2" name="円/楕円 612"/>
                <p:cNvSpPr/>
                <p:nvPr/>
              </p:nvSpPr>
              <p:spPr>
                <a:xfrm>
                  <a:off x="6338059" y="3405260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3" name="月 722"/>
                <p:cNvSpPr/>
                <p:nvPr/>
              </p:nvSpPr>
              <p:spPr>
                <a:xfrm rot="5400000" flipH="1">
                  <a:off x="6638252" y="3237269"/>
                  <a:ext cx="37443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4" name="円/楕円 632"/>
                <p:cNvSpPr/>
                <p:nvPr/>
              </p:nvSpPr>
              <p:spPr>
                <a:xfrm>
                  <a:off x="6467592" y="356450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5" name="円/楕円 4"/>
                <p:cNvSpPr/>
                <p:nvPr/>
              </p:nvSpPr>
              <p:spPr>
                <a:xfrm rot="10800000">
                  <a:off x="6435771" y="364678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6" name="円/楕円 609"/>
                <p:cNvSpPr/>
                <p:nvPr/>
              </p:nvSpPr>
              <p:spPr>
                <a:xfrm>
                  <a:off x="6558182" y="337020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7" name="月 726"/>
                <p:cNvSpPr/>
                <p:nvPr/>
              </p:nvSpPr>
              <p:spPr>
                <a:xfrm rot="5400000">
                  <a:off x="6607860" y="331476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8" name="円/楕円 612"/>
                <p:cNvSpPr/>
                <p:nvPr/>
              </p:nvSpPr>
              <p:spPr>
                <a:xfrm>
                  <a:off x="6588169" y="3405260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83" name="グループ化 682"/>
            <p:cNvGrpSpPr/>
            <p:nvPr/>
          </p:nvGrpSpPr>
          <p:grpSpPr>
            <a:xfrm>
              <a:off x="-1182988" y="5123417"/>
              <a:ext cx="2341521" cy="1103042"/>
              <a:chOff x="32929" y="1589724"/>
              <a:chExt cx="3370590" cy="1587816"/>
            </a:xfrm>
          </p:grpSpPr>
          <p:sp>
            <p:nvSpPr>
              <p:cNvPr id="684" name="正方形/長方形 683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正方形/長方形 684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6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正方形/長方形 686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8" name="正方形/長方形 687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9" name="正方形/長方形 688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0" name="正方形/長方形 689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1" name="正方形/長方形 690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2" name="正方形/長方形 691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3" name="正方形/長方形 692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94" name="グループ化 693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697" name="1 つの角を丸めた四角形 696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8" name="1 つの角を丸めた四角形 697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9" name="五角形 698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0" name="五角形 699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1" name="台形 700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2" name="台形 701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95" name="正方形/長方形 694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6" name="正方形/長方形 695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31" name="グループ化 730"/>
          <p:cNvGrpSpPr>
            <a:grpSpLocks noChangeAspect="1"/>
          </p:cNvGrpSpPr>
          <p:nvPr/>
        </p:nvGrpSpPr>
        <p:grpSpPr>
          <a:xfrm>
            <a:off x="2199864" y="5182996"/>
            <a:ext cx="1754282" cy="1152557"/>
            <a:chOff x="1483608" y="4785763"/>
            <a:chExt cx="2192852" cy="1440696"/>
          </a:xfrm>
        </p:grpSpPr>
        <p:grpSp>
          <p:nvGrpSpPr>
            <p:cNvPr id="732" name="グループ化 731"/>
            <p:cNvGrpSpPr/>
            <p:nvPr/>
          </p:nvGrpSpPr>
          <p:grpSpPr>
            <a:xfrm>
              <a:off x="2214398" y="4785763"/>
              <a:ext cx="878656" cy="1025321"/>
              <a:chOff x="5793359" y="7631325"/>
              <a:chExt cx="878656" cy="1025321"/>
            </a:xfrm>
          </p:grpSpPr>
          <p:sp>
            <p:nvSpPr>
              <p:cNvPr id="743" name="フローチャート: 論理積ゲート 213"/>
              <p:cNvSpPr/>
              <p:nvPr/>
            </p:nvSpPr>
            <p:spPr>
              <a:xfrm rot="16200000">
                <a:off x="5813738" y="7631325"/>
                <a:ext cx="842722" cy="842722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片側の 2 つの角を丸めた四角形 743"/>
              <p:cNvSpPr/>
              <p:nvPr/>
            </p:nvSpPr>
            <p:spPr>
              <a:xfrm>
                <a:off x="5952130" y="810407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フリーフォーム 744"/>
              <p:cNvSpPr/>
              <p:nvPr/>
            </p:nvSpPr>
            <p:spPr>
              <a:xfrm>
                <a:off x="5831695" y="8120315"/>
                <a:ext cx="809338" cy="536331"/>
              </a:xfrm>
              <a:custGeom>
                <a:avLst/>
                <a:gdLst/>
                <a:ahLst/>
                <a:cxnLst/>
                <a:rect l="l" t="t" r="r" b="b"/>
                <a:pathLst>
                  <a:path w="809338" h="536331">
                    <a:moveTo>
                      <a:pt x="243333" y="0"/>
                    </a:moveTo>
                    <a:lnTo>
                      <a:pt x="404141" y="456550"/>
                    </a:lnTo>
                    <a:lnTo>
                      <a:pt x="564949" y="1"/>
                    </a:lnTo>
                    <a:lnTo>
                      <a:pt x="578220" y="4120"/>
                    </a:lnTo>
                    <a:cubicBezTo>
                      <a:pt x="625263" y="24018"/>
                      <a:pt x="663553" y="60557"/>
                      <a:pt x="683696" y="107331"/>
                    </a:cubicBezTo>
                    <a:cubicBezTo>
                      <a:pt x="691392" y="115564"/>
                      <a:pt x="697564" y="125468"/>
                      <a:pt x="701634" y="136737"/>
                    </a:cubicBezTo>
                    <a:lnTo>
                      <a:pt x="804181" y="420674"/>
                    </a:lnTo>
                    <a:cubicBezTo>
                      <a:pt x="820379" y="465522"/>
                      <a:pt x="797153" y="515009"/>
                      <a:pt x="752305" y="531206"/>
                    </a:cubicBezTo>
                    <a:lnTo>
                      <a:pt x="752306" y="531207"/>
                    </a:lnTo>
                    <a:cubicBezTo>
                      <a:pt x="728773" y="539706"/>
                      <a:pt x="703963" y="537350"/>
                      <a:pt x="683617" y="526203"/>
                    </a:cubicBezTo>
                    <a:lnTo>
                      <a:pt x="125724" y="526203"/>
                    </a:lnTo>
                    <a:cubicBezTo>
                      <a:pt x="105378" y="537352"/>
                      <a:pt x="80566" y="539709"/>
                      <a:pt x="57032" y="531209"/>
                    </a:cubicBezTo>
                    <a:lnTo>
                      <a:pt x="57033" y="531208"/>
                    </a:lnTo>
                    <a:cubicBezTo>
                      <a:pt x="12185" y="515011"/>
                      <a:pt x="-11041" y="465524"/>
                      <a:pt x="5157" y="420676"/>
                    </a:cubicBezTo>
                    <a:lnTo>
                      <a:pt x="107705" y="136739"/>
                    </a:lnTo>
                    <a:lnTo>
                      <a:pt x="120865" y="115071"/>
                    </a:lnTo>
                    <a:cubicBezTo>
                      <a:pt x="140411" y="64758"/>
                      <a:pt x="180349" y="25147"/>
                      <a:pt x="230061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6" name="グループ化 745"/>
              <p:cNvGrpSpPr/>
              <p:nvPr/>
            </p:nvGrpSpPr>
            <p:grpSpPr>
              <a:xfrm>
                <a:off x="5793359" y="7733987"/>
                <a:ext cx="878656" cy="795949"/>
                <a:chOff x="7122532" y="3116422"/>
                <a:chExt cx="719603" cy="651868"/>
              </a:xfrm>
            </p:grpSpPr>
            <p:sp>
              <p:nvSpPr>
                <p:cNvPr id="747" name="円/楕円 689"/>
                <p:cNvSpPr/>
                <p:nvPr/>
              </p:nvSpPr>
              <p:spPr>
                <a:xfrm rot="20700000">
                  <a:off x="7122532" y="336998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8" name="円/楕円 690"/>
                <p:cNvSpPr/>
                <p:nvPr/>
              </p:nvSpPr>
              <p:spPr>
                <a:xfrm rot="900000" flipH="1">
                  <a:off x="7667200" y="336999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9" name="円/楕円 691"/>
                <p:cNvSpPr/>
                <p:nvPr/>
              </p:nvSpPr>
              <p:spPr>
                <a:xfrm>
                  <a:off x="7192811" y="311642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0" name="月 749"/>
                <p:cNvSpPr/>
                <p:nvPr/>
              </p:nvSpPr>
              <p:spPr>
                <a:xfrm rot="5400000" flipH="1">
                  <a:off x="7309157" y="3251602"/>
                  <a:ext cx="37443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1" name="月 750"/>
                <p:cNvSpPr/>
                <p:nvPr/>
              </p:nvSpPr>
              <p:spPr>
                <a:xfrm rot="5400000" flipH="1">
                  <a:off x="7599670" y="3251602"/>
                  <a:ext cx="37443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2" name="円/楕円 702"/>
                <p:cNvSpPr/>
                <p:nvPr/>
              </p:nvSpPr>
              <p:spPr>
                <a:xfrm>
                  <a:off x="7242695" y="3425664"/>
                  <a:ext cx="187131" cy="519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3" name="円/楕円 703"/>
                <p:cNvSpPr/>
                <p:nvPr/>
              </p:nvSpPr>
              <p:spPr>
                <a:xfrm>
                  <a:off x="7523681" y="3425664"/>
                  <a:ext cx="187131" cy="5196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4" name="円/楕円 632"/>
                <p:cNvSpPr/>
                <p:nvPr/>
              </p:nvSpPr>
              <p:spPr>
                <a:xfrm>
                  <a:off x="7437959" y="355316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5" name="円/楕円 4"/>
                <p:cNvSpPr/>
                <p:nvPr/>
              </p:nvSpPr>
              <p:spPr>
                <a:xfrm rot="10800000">
                  <a:off x="7406323" y="364678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33" name="グループ化 732"/>
            <p:cNvGrpSpPr/>
            <p:nvPr/>
          </p:nvGrpSpPr>
          <p:grpSpPr>
            <a:xfrm>
              <a:off x="1483608" y="5431923"/>
              <a:ext cx="2192852" cy="794536"/>
              <a:chOff x="2342710" y="5764872"/>
              <a:chExt cx="1557797" cy="564437"/>
            </a:xfrm>
          </p:grpSpPr>
          <p:sp>
            <p:nvSpPr>
              <p:cNvPr id="734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5" name="正方形/長方形 734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6" name="正方形/長方形 735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7" name="正方形/長方形 736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8" name="正方形/長方形 737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9" name="グループ化 738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741" name="ドーナツ 740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2" name="台形 741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0" name="正方形/長方形 739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56" name="グループ化 755"/>
          <p:cNvGrpSpPr>
            <a:grpSpLocks noChangeAspect="1"/>
          </p:cNvGrpSpPr>
          <p:nvPr/>
        </p:nvGrpSpPr>
        <p:grpSpPr>
          <a:xfrm>
            <a:off x="4056284" y="5147288"/>
            <a:ext cx="1754283" cy="1181123"/>
            <a:chOff x="4048514" y="4750055"/>
            <a:chExt cx="2192854" cy="1476404"/>
          </a:xfrm>
        </p:grpSpPr>
        <p:grpSp>
          <p:nvGrpSpPr>
            <p:cNvPr id="757" name="グループ化 756"/>
            <p:cNvGrpSpPr/>
            <p:nvPr/>
          </p:nvGrpSpPr>
          <p:grpSpPr>
            <a:xfrm>
              <a:off x="4671166" y="4750055"/>
              <a:ext cx="809338" cy="1061029"/>
              <a:chOff x="6785035" y="7595617"/>
              <a:chExt cx="809338" cy="1061029"/>
            </a:xfrm>
          </p:grpSpPr>
          <p:sp>
            <p:nvSpPr>
              <p:cNvPr id="781" name="フリーフォーム 780"/>
              <p:cNvSpPr/>
              <p:nvPr/>
            </p:nvSpPr>
            <p:spPr>
              <a:xfrm>
                <a:off x="6878882" y="7595617"/>
                <a:ext cx="631922" cy="996408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  <a:gd name="connsiteX0" fmla="*/ 300837 w 601673"/>
                  <a:gd name="connsiteY0" fmla="*/ 0 h 849538"/>
                  <a:gd name="connsiteX1" fmla="*/ 601673 w 601673"/>
                  <a:gd name="connsiteY1" fmla="*/ 124610 h 849538"/>
                  <a:gd name="connsiteX2" fmla="*/ 601672 w 601673"/>
                  <a:gd name="connsiteY2" fmla="*/ 124610 h 849538"/>
                  <a:gd name="connsiteX3" fmla="*/ 601672 w 601673"/>
                  <a:gd name="connsiteY3" fmla="*/ 726283 h 849538"/>
                  <a:gd name="connsiteX4" fmla="*/ 320185 w 601673"/>
                  <a:gd name="connsiteY4" fmla="*/ 849538 h 849538"/>
                  <a:gd name="connsiteX5" fmla="*/ 0 w 601673"/>
                  <a:gd name="connsiteY5" fmla="*/ 726282 h 849538"/>
                  <a:gd name="connsiteX6" fmla="*/ 0 w 601673"/>
                  <a:gd name="connsiteY6" fmla="*/ 124610 h 849538"/>
                  <a:gd name="connsiteX7" fmla="*/ 300837 w 601673"/>
                  <a:gd name="connsiteY7" fmla="*/ 0 h 84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1673" h="849538">
                    <a:moveTo>
                      <a:pt x="300837" y="0"/>
                    </a:moveTo>
                    <a:cubicBezTo>
                      <a:pt x="409718" y="0"/>
                      <a:pt x="518599" y="41537"/>
                      <a:pt x="601673" y="124610"/>
                    </a:cubicBezTo>
                    <a:lnTo>
                      <a:pt x="601672" y="124610"/>
                    </a:lnTo>
                    <a:cubicBezTo>
                      <a:pt x="767819" y="290757"/>
                      <a:pt x="767819" y="560136"/>
                      <a:pt x="601672" y="726283"/>
                    </a:cubicBezTo>
                    <a:lnTo>
                      <a:pt x="320185" y="849538"/>
                    </a:lnTo>
                    <a:cubicBezTo>
                      <a:pt x="219906" y="749259"/>
                      <a:pt x="100279" y="826561"/>
                      <a:pt x="0" y="726282"/>
                    </a:cubicBezTo>
                    <a:cubicBezTo>
                      <a:pt x="-166146" y="560135"/>
                      <a:pt x="-166146" y="290757"/>
                      <a:pt x="0" y="124610"/>
                    </a:cubicBezTo>
                    <a:cubicBezTo>
                      <a:pt x="83074" y="41537"/>
                      <a:pt x="191956" y="0"/>
                      <a:pt x="30083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2" name="片側の 2 つの角を丸めた四角形 781"/>
              <p:cNvSpPr/>
              <p:nvPr/>
            </p:nvSpPr>
            <p:spPr>
              <a:xfrm>
                <a:off x="6910980" y="810407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フリーフォーム 782"/>
              <p:cNvSpPr/>
              <p:nvPr/>
            </p:nvSpPr>
            <p:spPr>
              <a:xfrm>
                <a:off x="6785035" y="8120315"/>
                <a:ext cx="809338" cy="536331"/>
              </a:xfrm>
              <a:custGeom>
                <a:avLst/>
                <a:gdLst/>
                <a:ahLst/>
                <a:cxnLst/>
                <a:rect l="l" t="t" r="r" b="b"/>
                <a:pathLst>
                  <a:path w="809338" h="536331">
                    <a:moveTo>
                      <a:pt x="243333" y="0"/>
                    </a:moveTo>
                    <a:lnTo>
                      <a:pt x="404141" y="456550"/>
                    </a:lnTo>
                    <a:lnTo>
                      <a:pt x="564949" y="1"/>
                    </a:lnTo>
                    <a:lnTo>
                      <a:pt x="578220" y="4120"/>
                    </a:lnTo>
                    <a:cubicBezTo>
                      <a:pt x="625263" y="24018"/>
                      <a:pt x="663553" y="60557"/>
                      <a:pt x="683696" y="107331"/>
                    </a:cubicBezTo>
                    <a:cubicBezTo>
                      <a:pt x="691392" y="115564"/>
                      <a:pt x="697564" y="125468"/>
                      <a:pt x="701634" y="136737"/>
                    </a:cubicBezTo>
                    <a:lnTo>
                      <a:pt x="804181" y="420674"/>
                    </a:lnTo>
                    <a:cubicBezTo>
                      <a:pt x="820379" y="465522"/>
                      <a:pt x="797153" y="515009"/>
                      <a:pt x="752305" y="531206"/>
                    </a:cubicBezTo>
                    <a:lnTo>
                      <a:pt x="752306" y="531207"/>
                    </a:lnTo>
                    <a:cubicBezTo>
                      <a:pt x="728773" y="539706"/>
                      <a:pt x="703963" y="537350"/>
                      <a:pt x="683617" y="526203"/>
                    </a:cubicBezTo>
                    <a:lnTo>
                      <a:pt x="125724" y="526203"/>
                    </a:lnTo>
                    <a:cubicBezTo>
                      <a:pt x="105378" y="537352"/>
                      <a:pt x="80566" y="539709"/>
                      <a:pt x="57032" y="531209"/>
                    </a:cubicBezTo>
                    <a:lnTo>
                      <a:pt x="57033" y="531208"/>
                    </a:lnTo>
                    <a:cubicBezTo>
                      <a:pt x="12185" y="515011"/>
                      <a:pt x="-11041" y="465524"/>
                      <a:pt x="5157" y="420676"/>
                    </a:cubicBezTo>
                    <a:lnTo>
                      <a:pt x="107705" y="136739"/>
                    </a:lnTo>
                    <a:lnTo>
                      <a:pt x="120865" y="115071"/>
                    </a:lnTo>
                    <a:cubicBezTo>
                      <a:pt x="140411" y="64758"/>
                      <a:pt x="180349" y="25147"/>
                      <a:pt x="230061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4" name="グループ化 783"/>
              <p:cNvGrpSpPr/>
              <p:nvPr/>
            </p:nvGrpSpPr>
            <p:grpSpPr>
              <a:xfrm>
                <a:off x="6836189" y="7820784"/>
                <a:ext cx="707031" cy="683218"/>
                <a:chOff x="8150754" y="3208747"/>
                <a:chExt cx="579044" cy="559543"/>
              </a:xfrm>
            </p:grpSpPr>
            <p:sp>
              <p:nvSpPr>
                <p:cNvPr id="785" name="円/楕円 238"/>
                <p:cNvSpPr/>
                <p:nvPr/>
              </p:nvSpPr>
              <p:spPr>
                <a:xfrm>
                  <a:off x="8150754" y="326079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6" name="フリーフォーム 785"/>
                <p:cNvSpPr/>
                <p:nvPr/>
              </p:nvSpPr>
              <p:spPr>
                <a:xfrm>
                  <a:off x="8155267" y="320874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7" name="円/楕円 727"/>
                <p:cNvSpPr/>
                <p:nvPr/>
              </p:nvSpPr>
              <p:spPr>
                <a:xfrm>
                  <a:off x="8188077" y="3430178"/>
                  <a:ext cx="184385" cy="3744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8" name="円/楕円 729"/>
                <p:cNvSpPr/>
                <p:nvPr/>
              </p:nvSpPr>
              <p:spPr>
                <a:xfrm>
                  <a:off x="8526214" y="3430178"/>
                  <a:ext cx="184385" cy="3744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9" name="月 788"/>
                <p:cNvSpPr/>
                <p:nvPr/>
              </p:nvSpPr>
              <p:spPr>
                <a:xfrm rot="16200000">
                  <a:off x="8430434" y="354638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0" name="円/楕円 4"/>
                <p:cNvSpPr/>
                <p:nvPr/>
              </p:nvSpPr>
              <p:spPr>
                <a:xfrm rot="10800000">
                  <a:off x="8360237" y="364678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58" name="グループ化 757"/>
            <p:cNvGrpSpPr/>
            <p:nvPr/>
          </p:nvGrpSpPr>
          <p:grpSpPr>
            <a:xfrm>
              <a:off x="4048514" y="5249397"/>
              <a:ext cx="2192854" cy="977062"/>
              <a:chOff x="3574414" y="4296557"/>
              <a:chExt cx="3156585" cy="1406469"/>
            </a:xfrm>
          </p:grpSpPr>
          <p:grpSp>
            <p:nvGrpSpPr>
              <p:cNvPr id="759" name="グループ化 758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779" name="爆発 1 77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0" name="爆発 1 77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0" name="グループ化 759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777" name="爆発 1 776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8" name="爆発 1 777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1" name="グループ化 760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775" name="爆発 1 774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6" name="爆発 1 775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62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3" name="正方形/長方形 762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4" name="正方形/長方形 763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5" name="正方形/長方形 764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6" name="正方形/長方形 765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7" name="正方形/長方形 766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8" name="グループ化 767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769" name="1 つの角を丸めた四角形 768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0" name="1 つの角を丸めた四角形 769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1" name="五角形 770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2" name="五角形 771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3" name="台形 772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4" name="台形 773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91" name="グループ化 790"/>
          <p:cNvGrpSpPr>
            <a:grpSpLocks noChangeAspect="1"/>
          </p:cNvGrpSpPr>
          <p:nvPr/>
        </p:nvGrpSpPr>
        <p:grpSpPr>
          <a:xfrm>
            <a:off x="7810776" y="5161376"/>
            <a:ext cx="1777739" cy="1169852"/>
            <a:chOff x="9358184" y="4764144"/>
            <a:chExt cx="2222174" cy="1462315"/>
          </a:xfrm>
        </p:grpSpPr>
        <p:grpSp>
          <p:nvGrpSpPr>
            <p:cNvPr id="792" name="グループ化 791"/>
            <p:cNvGrpSpPr/>
            <p:nvPr/>
          </p:nvGrpSpPr>
          <p:grpSpPr>
            <a:xfrm>
              <a:off x="9996879" y="4764144"/>
              <a:ext cx="949226" cy="1046940"/>
              <a:chOff x="8646574" y="7609706"/>
              <a:chExt cx="949226" cy="1046940"/>
            </a:xfrm>
          </p:grpSpPr>
          <p:sp>
            <p:nvSpPr>
              <p:cNvPr id="806" name="フリーフォーム 805"/>
              <p:cNvSpPr/>
              <p:nvPr/>
            </p:nvSpPr>
            <p:spPr>
              <a:xfrm>
                <a:off x="8646574" y="7609706"/>
                <a:ext cx="949226" cy="100746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7" name="片側の 2 つの角を丸めた四角形 806"/>
              <p:cNvSpPr/>
              <p:nvPr/>
            </p:nvSpPr>
            <p:spPr>
              <a:xfrm>
                <a:off x="8836845" y="810407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8" name="フリーフォーム 807"/>
              <p:cNvSpPr/>
              <p:nvPr/>
            </p:nvSpPr>
            <p:spPr>
              <a:xfrm>
                <a:off x="8733273" y="8120315"/>
                <a:ext cx="809338" cy="536331"/>
              </a:xfrm>
              <a:custGeom>
                <a:avLst/>
                <a:gdLst/>
                <a:ahLst/>
                <a:cxnLst/>
                <a:rect l="l" t="t" r="r" b="b"/>
                <a:pathLst>
                  <a:path w="809338" h="536331">
                    <a:moveTo>
                      <a:pt x="243333" y="0"/>
                    </a:moveTo>
                    <a:lnTo>
                      <a:pt x="404141" y="456550"/>
                    </a:lnTo>
                    <a:lnTo>
                      <a:pt x="564949" y="1"/>
                    </a:lnTo>
                    <a:lnTo>
                      <a:pt x="578220" y="4120"/>
                    </a:lnTo>
                    <a:cubicBezTo>
                      <a:pt x="625263" y="24018"/>
                      <a:pt x="663553" y="60557"/>
                      <a:pt x="683696" y="107331"/>
                    </a:cubicBezTo>
                    <a:cubicBezTo>
                      <a:pt x="691392" y="115564"/>
                      <a:pt x="697564" y="125468"/>
                      <a:pt x="701634" y="136737"/>
                    </a:cubicBezTo>
                    <a:lnTo>
                      <a:pt x="804181" y="420674"/>
                    </a:lnTo>
                    <a:cubicBezTo>
                      <a:pt x="820379" y="465522"/>
                      <a:pt x="797153" y="515009"/>
                      <a:pt x="752305" y="531206"/>
                    </a:cubicBezTo>
                    <a:lnTo>
                      <a:pt x="752306" y="531207"/>
                    </a:lnTo>
                    <a:cubicBezTo>
                      <a:pt x="728773" y="539706"/>
                      <a:pt x="703963" y="537350"/>
                      <a:pt x="683617" y="526203"/>
                    </a:cubicBezTo>
                    <a:lnTo>
                      <a:pt x="125724" y="526203"/>
                    </a:lnTo>
                    <a:cubicBezTo>
                      <a:pt x="105378" y="537352"/>
                      <a:pt x="80566" y="539709"/>
                      <a:pt x="57032" y="531209"/>
                    </a:cubicBezTo>
                    <a:lnTo>
                      <a:pt x="57033" y="531208"/>
                    </a:lnTo>
                    <a:cubicBezTo>
                      <a:pt x="12185" y="515011"/>
                      <a:pt x="-11041" y="465524"/>
                      <a:pt x="5157" y="420676"/>
                    </a:cubicBezTo>
                    <a:lnTo>
                      <a:pt x="107705" y="136739"/>
                    </a:lnTo>
                    <a:lnTo>
                      <a:pt x="120865" y="115071"/>
                    </a:lnTo>
                    <a:cubicBezTo>
                      <a:pt x="140411" y="64758"/>
                      <a:pt x="180349" y="25147"/>
                      <a:pt x="230061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9" name="直角三角形 808"/>
              <p:cNvSpPr/>
              <p:nvPr/>
            </p:nvSpPr>
            <p:spPr>
              <a:xfrm rot="5400000">
                <a:off x="8952673" y="8111571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0" name="直角三角形 809"/>
              <p:cNvSpPr/>
              <p:nvPr/>
            </p:nvSpPr>
            <p:spPr>
              <a:xfrm rot="16200000" flipH="1">
                <a:off x="9117410" y="8111571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1" name="グループ化 810"/>
              <p:cNvGrpSpPr/>
              <p:nvPr/>
            </p:nvGrpSpPr>
            <p:grpSpPr>
              <a:xfrm>
                <a:off x="8761943" y="7798941"/>
                <a:ext cx="707029" cy="719152"/>
                <a:chOff x="10076619" y="3179318"/>
                <a:chExt cx="579044" cy="588972"/>
              </a:xfrm>
            </p:grpSpPr>
            <p:sp>
              <p:nvSpPr>
                <p:cNvPr id="812" name="円/楕円 238"/>
                <p:cNvSpPr/>
                <p:nvPr/>
              </p:nvSpPr>
              <p:spPr>
                <a:xfrm>
                  <a:off x="10076619" y="326079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月 812"/>
                <p:cNvSpPr/>
                <p:nvPr/>
              </p:nvSpPr>
              <p:spPr>
                <a:xfrm rot="16200000">
                  <a:off x="10353442" y="354638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4" name="ドーナツ 813"/>
                <p:cNvSpPr/>
                <p:nvPr/>
              </p:nvSpPr>
              <p:spPr>
                <a:xfrm>
                  <a:off x="10102395" y="333986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5" name="円/楕円 814"/>
                <p:cNvSpPr/>
                <p:nvPr/>
              </p:nvSpPr>
              <p:spPr>
                <a:xfrm>
                  <a:off x="10169885" y="3493210"/>
                  <a:ext cx="116272" cy="541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6" name="ドーナツ 815"/>
                <p:cNvSpPr/>
                <p:nvPr/>
              </p:nvSpPr>
              <p:spPr>
                <a:xfrm>
                  <a:off x="10378620" y="333986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7" name="円/楕円 816"/>
                <p:cNvSpPr/>
                <p:nvPr/>
              </p:nvSpPr>
              <p:spPr>
                <a:xfrm>
                  <a:off x="10446111" y="3493210"/>
                  <a:ext cx="116272" cy="541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18" name="グループ化 817"/>
                <p:cNvGrpSpPr/>
                <p:nvPr/>
              </p:nvGrpSpPr>
              <p:grpSpPr>
                <a:xfrm>
                  <a:off x="10111015" y="317931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829" name="月 828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0" name="月 829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1" name="月 830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2" name="月 831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3" name="月 832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4" name="月 833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19" name="グループ化 818"/>
                <p:cNvGrpSpPr/>
                <p:nvPr/>
              </p:nvGrpSpPr>
              <p:grpSpPr>
                <a:xfrm>
                  <a:off x="10369356" y="317931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823" name="月 822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4" name="月 823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5" name="月 824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6" name="月 825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7" name="月 826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8" name="月 827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20" name="月 819"/>
                <p:cNvSpPr/>
                <p:nvPr/>
              </p:nvSpPr>
              <p:spPr>
                <a:xfrm rot="5400000">
                  <a:off x="10196004" y="322776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1" name="月 820"/>
                <p:cNvSpPr/>
                <p:nvPr/>
              </p:nvSpPr>
              <p:spPr>
                <a:xfrm rot="5400000">
                  <a:off x="10486517" y="322776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2" name="円/楕円 4"/>
                <p:cNvSpPr/>
                <p:nvPr/>
              </p:nvSpPr>
              <p:spPr>
                <a:xfrm rot="10800000">
                  <a:off x="10292036" y="364678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93" name="グループ化 792"/>
            <p:cNvGrpSpPr/>
            <p:nvPr/>
          </p:nvGrpSpPr>
          <p:grpSpPr>
            <a:xfrm>
              <a:off x="9358184" y="5274075"/>
              <a:ext cx="2222174" cy="952384"/>
              <a:chOff x="6825615" y="1806594"/>
              <a:chExt cx="3198792" cy="1370946"/>
            </a:xfrm>
          </p:grpSpPr>
          <p:sp>
            <p:nvSpPr>
              <p:cNvPr id="794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正方形/長方形 794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6" name="正方形/長方形 795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7" name="片側の 2 つの角を丸めた四角形 796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角丸四角形 797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9" name="角丸四角形 798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0" name="片側の 2 つの角を丸めた四角形 799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1" name="角丸四角形 800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2" name="角丸四角形 801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3" name="グループ化 802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804" name="ドーナツ 803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5" name="台形 804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pptx416_デスクワーク中の女性のイラスト3</dc:title>
  <dc:subject>pptx416_デスクワーク中の女性のイラスト3</dc:subject>
  <dc:creator>http://www.digipot.net</dc:creator>
  <cp:lastModifiedBy/>
  <cp:revision>1</cp:revision>
  <dcterms:created xsi:type="dcterms:W3CDTF">2014-01-30T05:12:09Z</dcterms:created>
  <dcterms:modified xsi:type="dcterms:W3CDTF">2016-04-07T02:11:51Z</dcterms:modified>
  <cp:category/>
  <cp:version>1</cp:version>
</cp:coreProperties>
</file>